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41"/>
  </p:notesMasterIdLst>
  <p:sldIdLst>
    <p:sldId id="277" r:id="rId5"/>
    <p:sldId id="393" r:id="rId6"/>
    <p:sldId id="394" r:id="rId7"/>
    <p:sldId id="385" r:id="rId8"/>
    <p:sldId id="313" r:id="rId9"/>
    <p:sldId id="314" r:id="rId10"/>
    <p:sldId id="305" r:id="rId11"/>
    <p:sldId id="278" r:id="rId12"/>
    <p:sldId id="264" r:id="rId13"/>
    <p:sldId id="280" r:id="rId14"/>
    <p:sldId id="399" r:id="rId15"/>
    <p:sldId id="259" r:id="rId16"/>
    <p:sldId id="323" r:id="rId17"/>
    <p:sldId id="395" r:id="rId18"/>
    <p:sldId id="279" r:id="rId19"/>
    <p:sldId id="272" r:id="rId20"/>
    <p:sldId id="266" r:id="rId21"/>
    <p:sldId id="297" r:id="rId22"/>
    <p:sldId id="284" r:id="rId23"/>
    <p:sldId id="291" r:id="rId24"/>
    <p:sldId id="321" r:id="rId25"/>
    <p:sldId id="286" r:id="rId26"/>
    <p:sldId id="307" r:id="rId27"/>
    <p:sldId id="326" r:id="rId28"/>
    <p:sldId id="315" r:id="rId29"/>
    <p:sldId id="397" r:id="rId30"/>
    <p:sldId id="396" r:id="rId31"/>
    <p:sldId id="340" r:id="rId32"/>
    <p:sldId id="386" r:id="rId33"/>
    <p:sldId id="342" r:id="rId34"/>
    <p:sldId id="390" r:id="rId35"/>
    <p:sldId id="400" r:id="rId36"/>
    <p:sldId id="401" r:id="rId37"/>
    <p:sldId id="398" r:id="rId38"/>
    <p:sldId id="337" r:id="rId39"/>
    <p:sldId id="29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78"/>
    <a:srgbClr val="AD5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B8FA0-0F22-8136-28E8-DCA34C60A526}" v="251" dt="2025-08-18T15:30:50.731"/>
    <p1510:client id="{9F0CBB99-C1EF-8883-6D4F-4F5B154C2DB6}" v="60" dt="2025-08-18T19:18:46.410"/>
    <p1510:client id="{A5A8893A-7A28-2412-374B-5420A981DBF0}" v="257" dt="2025-08-19T13:42:19.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Johnson" userId="S::lindsey.johnson@cobbk12.org::8fcf08af-31d8-42fe-8b5e-4d523777af50" providerId="AD" clId="Web-{A42A246F-781E-4BDA-8417-E6B59B8176E8}"/>
    <pc:docChg chg="modSld">
      <pc:chgData name="Lindsey Johnson" userId="S::lindsey.johnson@cobbk12.org::8fcf08af-31d8-42fe-8b5e-4d523777af50" providerId="AD" clId="Web-{A42A246F-781E-4BDA-8417-E6B59B8176E8}" dt="2025-08-18T17:12:48.473" v="0" actId="14100"/>
      <pc:docMkLst>
        <pc:docMk/>
      </pc:docMkLst>
      <pc:sldChg chg="modSp">
        <pc:chgData name="Lindsey Johnson" userId="S::lindsey.johnson@cobbk12.org::8fcf08af-31d8-42fe-8b5e-4d523777af50" providerId="AD" clId="Web-{A42A246F-781E-4BDA-8417-E6B59B8176E8}" dt="2025-08-18T17:12:48.473" v="0" actId="14100"/>
        <pc:sldMkLst>
          <pc:docMk/>
          <pc:sldMk cId="137955114" sldId="314"/>
        </pc:sldMkLst>
        <pc:graphicFrameChg chg="mod">
          <ac:chgData name="Lindsey Johnson" userId="S::lindsey.johnson@cobbk12.org::8fcf08af-31d8-42fe-8b5e-4d523777af50" providerId="AD" clId="Web-{A42A246F-781E-4BDA-8417-E6B59B8176E8}" dt="2025-08-18T17:12:48.473" v="0" actId="14100"/>
          <ac:graphicFrameMkLst>
            <pc:docMk/>
            <pc:sldMk cId="137955114" sldId="314"/>
            <ac:graphicFrameMk id="14" creationId="{3AB3E76D-6CB3-4C99-B7D7-DD41B2946B7A}"/>
          </ac:graphicFrameMkLst>
        </pc:graphicFrameChg>
      </pc:sldChg>
    </pc:docChg>
  </pc:docChgLst>
  <pc:docChgLst>
    <pc:chgData name="Meghan Ben" userId="S::meghan.ben@cobbk12.org::1c7a14f7-5c11-4d46-8857-3a68f93c8756" providerId="AD" clId="Web-{A5A8893A-7A28-2412-374B-5420A981DBF0}"/>
    <pc:docChg chg="modSld">
      <pc:chgData name="Meghan Ben" userId="S::meghan.ben@cobbk12.org::1c7a14f7-5c11-4d46-8857-3a68f93c8756" providerId="AD" clId="Web-{A5A8893A-7A28-2412-374B-5420A981DBF0}" dt="2025-08-19T13:42:08.752" v="131" actId="20577"/>
      <pc:docMkLst>
        <pc:docMk/>
      </pc:docMkLst>
      <pc:sldChg chg="addSp modSp">
        <pc:chgData name="Meghan Ben" userId="S::meghan.ben@cobbk12.org::1c7a14f7-5c11-4d46-8857-3a68f93c8756" providerId="AD" clId="Web-{A5A8893A-7A28-2412-374B-5420A981DBF0}" dt="2025-08-19T13:42:08.752" v="131" actId="20577"/>
        <pc:sldMkLst>
          <pc:docMk/>
          <pc:sldMk cId="4015841426" sldId="401"/>
        </pc:sldMkLst>
        <pc:spChg chg="mod">
          <ac:chgData name="Meghan Ben" userId="S::meghan.ben@cobbk12.org::1c7a14f7-5c11-4d46-8857-3a68f93c8756" providerId="AD" clId="Web-{A5A8893A-7A28-2412-374B-5420A981DBF0}" dt="2025-08-19T13:23:33.809" v="2" actId="20577"/>
          <ac:spMkLst>
            <pc:docMk/>
            <pc:sldMk cId="4015841426" sldId="401"/>
            <ac:spMk id="2" creationId="{E3582302-8FCD-4E41-37FF-36C7E187B0A8}"/>
          </ac:spMkLst>
        </pc:spChg>
        <pc:spChg chg="add mod">
          <ac:chgData name="Meghan Ben" userId="S::meghan.ben@cobbk12.org::1c7a14f7-5c11-4d46-8857-3a68f93c8756" providerId="AD" clId="Web-{A5A8893A-7A28-2412-374B-5420A981DBF0}" dt="2025-08-19T13:40:09.951" v="6" actId="1076"/>
          <ac:spMkLst>
            <pc:docMk/>
            <pc:sldMk cId="4015841426" sldId="401"/>
            <ac:spMk id="3" creationId="{52343C73-DF2B-42D0-B27B-EEA3EF7D00CD}"/>
          </ac:spMkLst>
        </pc:spChg>
        <pc:spChg chg="add mod">
          <ac:chgData name="Meghan Ben" userId="S::meghan.ben@cobbk12.org::1c7a14f7-5c11-4d46-8857-3a68f93c8756" providerId="AD" clId="Web-{A5A8893A-7A28-2412-374B-5420A981DBF0}" dt="2025-08-19T13:40:49.937" v="31" actId="20577"/>
          <ac:spMkLst>
            <pc:docMk/>
            <pc:sldMk cId="4015841426" sldId="401"/>
            <ac:spMk id="5" creationId="{92B9A588-0924-397B-6AB9-B03FE0FCFDD2}"/>
          </ac:spMkLst>
        </pc:spChg>
        <pc:spChg chg="add mod">
          <ac:chgData name="Meghan Ben" userId="S::meghan.ben@cobbk12.org::1c7a14f7-5c11-4d46-8857-3a68f93c8756" providerId="AD" clId="Web-{A5A8893A-7A28-2412-374B-5420A981DBF0}" dt="2025-08-19T13:42:08.752" v="131" actId="20577"/>
          <ac:spMkLst>
            <pc:docMk/>
            <pc:sldMk cId="4015841426" sldId="401"/>
            <ac:spMk id="6" creationId="{82D076C3-0D44-9463-AAE5-638FEF2BD1F4}"/>
          </ac:spMkLst>
        </pc:spChg>
        <pc:picChg chg="mod">
          <ac:chgData name="Meghan Ben" userId="S::meghan.ben@cobbk12.org::1c7a14f7-5c11-4d46-8857-3a68f93c8756" providerId="AD" clId="Web-{A5A8893A-7A28-2412-374B-5420A981DBF0}" dt="2025-08-19T13:40:55.796" v="32" actId="1076"/>
          <ac:picMkLst>
            <pc:docMk/>
            <pc:sldMk cId="4015841426" sldId="401"/>
            <ac:picMk id="4" creationId="{A013197B-446B-0CE1-6CFA-681EDA9B9552}"/>
          </ac:picMkLst>
        </pc:picChg>
      </pc:sldChg>
    </pc:docChg>
  </pc:docChgLst>
  <pc:docChgLst>
    <pc:chgData name="Lindsey Johnson" userId="S::lindsey.johnson@cobbk12.org::8fcf08af-31d8-42fe-8b5e-4d523777af50" providerId="AD" clId="Web-{5649C195-480D-4E75-B1E2-17BDC701F387}"/>
    <pc:docChg chg="modSld">
      <pc:chgData name="Lindsey Johnson" userId="S::lindsey.johnson@cobbk12.org::8fcf08af-31d8-42fe-8b5e-4d523777af50" providerId="AD" clId="Web-{5649C195-480D-4E75-B1E2-17BDC701F387}" dt="2025-08-19T14:26:53.667" v="6" actId="20577"/>
      <pc:docMkLst>
        <pc:docMk/>
      </pc:docMkLst>
      <pc:sldChg chg="modSp">
        <pc:chgData name="Lindsey Johnson" userId="S::lindsey.johnson@cobbk12.org::8fcf08af-31d8-42fe-8b5e-4d523777af50" providerId="AD" clId="Web-{5649C195-480D-4E75-B1E2-17BDC701F387}" dt="2025-08-19T14:26:53.667" v="6" actId="20577"/>
        <pc:sldMkLst>
          <pc:docMk/>
          <pc:sldMk cId="2768459013" sldId="390"/>
        </pc:sldMkLst>
        <pc:graphicFrameChg chg="modGraphic">
          <ac:chgData name="Lindsey Johnson" userId="S::lindsey.johnson@cobbk12.org::8fcf08af-31d8-42fe-8b5e-4d523777af50" providerId="AD" clId="Web-{5649C195-480D-4E75-B1E2-17BDC701F387}" dt="2025-08-19T14:26:53.667" v="6" actId="20577"/>
          <ac:graphicFrameMkLst>
            <pc:docMk/>
            <pc:sldMk cId="2768459013" sldId="390"/>
            <ac:graphicFrameMk id="4" creationId="{5054E16E-EBFE-46B4-8AEC-F64DF762DECC}"/>
          </ac:graphicFrameMkLst>
        </pc:graphicFrameChg>
      </pc:sldChg>
    </pc:docChg>
  </pc:docChgLst>
  <pc:docChgLst>
    <pc:chgData name="Lindsey Johnson" userId="S::lindsey.johnson@cobbk12.org::8fcf08af-31d8-42fe-8b5e-4d523777af50" providerId="AD" clId="Web-{80E59C05-D849-445E-BE40-1B2742B466B3}"/>
    <pc:docChg chg="modSld">
      <pc:chgData name="Lindsey Johnson" userId="S::lindsey.johnson@cobbk12.org::8fcf08af-31d8-42fe-8b5e-4d523777af50" providerId="AD" clId="Web-{80E59C05-D849-445E-BE40-1B2742B466B3}" dt="2024-08-20T13:13:29.339" v="7" actId="20577"/>
      <pc:docMkLst>
        <pc:docMk/>
      </pc:docMkLst>
      <pc:sldChg chg="modSp">
        <pc:chgData name="Lindsey Johnson" userId="S::lindsey.johnson@cobbk12.org::8fcf08af-31d8-42fe-8b5e-4d523777af50" providerId="AD" clId="Web-{80E59C05-D849-445E-BE40-1B2742B466B3}" dt="2024-08-20T13:13:29.339" v="7" actId="20577"/>
        <pc:sldMkLst>
          <pc:docMk/>
          <pc:sldMk cId="1161679089" sldId="395"/>
        </pc:sldMkLst>
      </pc:sldChg>
    </pc:docChg>
  </pc:docChgLst>
  <pc:docChgLst>
    <pc:chgData name="Meghan Ben" userId="S::meghan.ben@cobbk12.org::1c7a14f7-5c11-4d46-8857-3a68f93c8756" providerId="AD" clId="Web-{75BB8FA0-0F22-8136-28E8-DCA34C60A526}"/>
    <pc:docChg chg="delSld modSld">
      <pc:chgData name="Meghan Ben" userId="S::meghan.ben@cobbk12.org::1c7a14f7-5c11-4d46-8857-3a68f93c8756" providerId="AD" clId="Web-{75BB8FA0-0F22-8136-28E8-DCA34C60A526}" dt="2025-08-18T15:30:50.731" v="235" actId="14100"/>
      <pc:docMkLst>
        <pc:docMk/>
      </pc:docMkLst>
      <pc:sldChg chg="modSp">
        <pc:chgData name="Meghan Ben" userId="S::meghan.ben@cobbk12.org::1c7a14f7-5c11-4d46-8857-3a68f93c8756" providerId="AD" clId="Web-{75BB8FA0-0F22-8136-28E8-DCA34C60A526}" dt="2025-08-18T14:11:02.174" v="3" actId="20577"/>
        <pc:sldMkLst>
          <pc:docMk/>
          <pc:sldMk cId="0" sldId="272"/>
        </pc:sldMkLst>
        <pc:spChg chg="mod">
          <ac:chgData name="Meghan Ben" userId="S::meghan.ben@cobbk12.org::1c7a14f7-5c11-4d46-8857-3a68f93c8756" providerId="AD" clId="Web-{75BB8FA0-0F22-8136-28E8-DCA34C60A526}" dt="2025-08-18T14:11:02.174" v="3" actId="20577"/>
          <ac:spMkLst>
            <pc:docMk/>
            <pc:sldMk cId="0" sldId="272"/>
            <ac:spMk id="5" creationId="{00000000-0000-0000-0000-000000000000}"/>
          </ac:spMkLst>
        </pc:spChg>
      </pc:sldChg>
      <pc:sldChg chg="del">
        <pc:chgData name="Meghan Ben" userId="S::meghan.ben@cobbk12.org::1c7a14f7-5c11-4d46-8857-3a68f93c8756" providerId="AD" clId="Web-{75BB8FA0-0F22-8136-28E8-DCA34C60A526}" dt="2025-08-18T14:11:51.036" v="4"/>
        <pc:sldMkLst>
          <pc:docMk/>
          <pc:sldMk cId="0" sldId="299"/>
        </pc:sldMkLst>
      </pc:sldChg>
      <pc:sldChg chg="modSp">
        <pc:chgData name="Meghan Ben" userId="S::meghan.ben@cobbk12.org::1c7a14f7-5c11-4d46-8857-3a68f93c8756" providerId="AD" clId="Web-{75BB8FA0-0F22-8136-28E8-DCA34C60A526}" dt="2025-08-18T14:12:51.178" v="13" actId="20577"/>
        <pc:sldMkLst>
          <pc:docMk/>
          <pc:sldMk cId="2855333713" sldId="326"/>
        </pc:sldMkLst>
        <pc:spChg chg="mod">
          <ac:chgData name="Meghan Ben" userId="S::meghan.ben@cobbk12.org::1c7a14f7-5c11-4d46-8857-3a68f93c8756" providerId="AD" clId="Web-{75BB8FA0-0F22-8136-28E8-DCA34C60A526}" dt="2025-08-18T14:12:51.178" v="13" actId="20577"/>
          <ac:spMkLst>
            <pc:docMk/>
            <pc:sldMk cId="2855333713" sldId="326"/>
            <ac:spMk id="17" creationId="{8AF80692-3FDE-462C-B188-83773474A53D}"/>
          </ac:spMkLst>
        </pc:spChg>
      </pc:sldChg>
      <pc:sldChg chg="addSp delSp modSp">
        <pc:chgData name="Meghan Ben" userId="S::meghan.ben@cobbk12.org::1c7a14f7-5c11-4d46-8857-3a68f93c8756" providerId="AD" clId="Web-{75BB8FA0-0F22-8136-28E8-DCA34C60A526}" dt="2025-08-18T15:30:50.731" v="235" actId="14100"/>
        <pc:sldMkLst>
          <pc:docMk/>
          <pc:sldMk cId="3019954591" sldId="398"/>
        </pc:sldMkLst>
        <pc:spChg chg="add mod">
          <ac:chgData name="Meghan Ben" userId="S::meghan.ben@cobbk12.org::1c7a14f7-5c11-4d46-8857-3a68f93c8756" providerId="AD" clId="Web-{75BB8FA0-0F22-8136-28E8-DCA34C60A526}" dt="2025-08-18T15:30:50.731" v="235" actId="14100"/>
          <ac:spMkLst>
            <pc:docMk/>
            <pc:sldMk cId="3019954591" sldId="398"/>
            <ac:spMk id="3" creationId="{9AF2A0DC-045C-6EE3-6A7A-FA2A3DD5B6C5}"/>
          </ac:spMkLst>
        </pc:spChg>
        <pc:spChg chg="add del">
          <ac:chgData name="Meghan Ben" userId="S::meghan.ben@cobbk12.org::1c7a14f7-5c11-4d46-8857-3a68f93c8756" providerId="AD" clId="Web-{75BB8FA0-0F22-8136-28E8-DCA34C60A526}" dt="2025-08-18T14:17:24.985" v="16"/>
          <ac:spMkLst>
            <pc:docMk/>
            <pc:sldMk cId="3019954591" sldId="398"/>
            <ac:spMk id="4" creationId="{5ED09E54-57E5-C43F-9F66-37107103E7B7}"/>
          </ac:spMkLst>
        </pc:spChg>
        <pc:spChg chg="add mod">
          <ac:chgData name="Meghan Ben" userId="S::meghan.ben@cobbk12.org::1c7a14f7-5c11-4d46-8857-3a68f93c8756" providerId="AD" clId="Web-{75BB8FA0-0F22-8136-28E8-DCA34C60A526}" dt="2025-08-18T14:17:59.986" v="26" actId="20577"/>
          <ac:spMkLst>
            <pc:docMk/>
            <pc:sldMk cId="3019954591" sldId="398"/>
            <ac:spMk id="5" creationId="{7783A293-026A-6718-1537-E8A0E63E39B0}"/>
          </ac:spMkLst>
        </pc:spChg>
        <pc:picChg chg="del">
          <ac:chgData name="Meghan Ben" userId="S::meghan.ben@cobbk12.org::1c7a14f7-5c11-4d46-8857-3a68f93c8756" providerId="AD" clId="Web-{75BB8FA0-0F22-8136-28E8-DCA34C60A526}" dt="2025-08-18T14:15:36.590" v="14"/>
          <ac:picMkLst>
            <pc:docMk/>
            <pc:sldMk cId="3019954591" sldId="398"/>
            <ac:picMk id="6" creationId="{E7DEDDEB-DC74-202E-4368-49BD4C247015}"/>
          </ac:picMkLst>
        </pc:picChg>
      </pc:sldChg>
    </pc:docChg>
  </pc:docChgLst>
  <pc:docChgLst>
    <pc:chgData name="Meghan Ben" userId="S::meghan.ben@cobbk12.org::1c7a14f7-5c11-4d46-8857-3a68f93c8756" providerId="AD" clId="Web-{9F0CBB99-C1EF-8883-6D4F-4F5B154C2DB6}"/>
    <pc:docChg chg="addSld modSld">
      <pc:chgData name="Meghan Ben" userId="S::meghan.ben@cobbk12.org::1c7a14f7-5c11-4d46-8857-3a68f93c8756" providerId="AD" clId="Web-{9F0CBB99-C1EF-8883-6D4F-4F5B154C2DB6}" dt="2025-08-18T19:18:46.410" v="59" actId="1076"/>
      <pc:docMkLst>
        <pc:docMk/>
      </pc:docMkLst>
      <pc:sldChg chg="addSp delSp modSp new">
        <pc:chgData name="Meghan Ben" userId="S::meghan.ben@cobbk12.org::1c7a14f7-5c11-4d46-8857-3a68f93c8756" providerId="AD" clId="Web-{9F0CBB99-C1EF-8883-6D4F-4F5B154C2DB6}" dt="2025-08-18T19:17:09.340" v="41" actId="1076"/>
        <pc:sldMkLst>
          <pc:docMk/>
          <pc:sldMk cId="2900270276" sldId="400"/>
        </pc:sldMkLst>
        <pc:spChg chg="mod">
          <ac:chgData name="Meghan Ben" userId="S::meghan.ben@cobbk12.org::1c7a14f7-5c11-4d46-8857-3a68f93c8756" providerId="AD" clId="Web-{9F0CBB99-C1EF-8883-6D4F-4F5B154C2DB6}" dt="2025-08-18T19:16:22.165" v="36" actId="20577"/>
          <ac:spMkLst>
            <pc:docMk/>
            <pc:sldMk cId="2900270276" sldId="400"/>
            <ac:spMk id="2" creationId="{75B949CD-5808-B511-0364-070BD8CDBBD8}"/>
          </ac:spMkLst>
        </pc:spChg>
        <pc:spChg chg="del">
          <ac:chgData name="Meghan Ben" userId="S::meghan.ben@cobbk12.org::1c7a14f7-5c11-4d46-8857-3a68f93c8756" providerId="AD" clId="Web-{9F0CBB99-C1EF-8883-6D4F-4F5B154C2DB6}" dt="2025-08-18T19:15:05.441" v="15"/>
          <ac:spMkLst>
            <pc:docMk/>
            <pc:sldMk cId="2900270276" sldId="400"/>
            <ac:spMk id="3" creationId="{2AE37F38-8213-C08B-FFA3-3014DBBED65F}"/>
          </ac:spMkLst>
        </pc:spChg>
        <pc:spChg chg="add mod">
          <ac:chgData name="Meghan Ben" userId="S::meghan.ben@cobbk12.org::1c7a14f7-5c11-4d46-8857-3a68f93c8756" providerId="AD" clId="Web-{9F0CBB99-C1EF-8883-6D4F-4F5B154C2DB6}" dt="2025-08-18T19:17:09.340" v="41" actId="1076"/>
          <ac:spMkLst>
            <pc:docMk/>
            <pc:sldMk cId="2900270276" sldId="400"/>
            <ac:spMk id="5" creationId="{A7B11A65-2A96-C4C1-EB6D-5646B10CDED7}"/>
          </ac:spMkLst>
        </pc:spChg>
        <pc:picChg chg="add mod ord">
          <ac:chgData name="Meghan Ben" userId="S::meghan.ben@cobbk12.org::1c7a14f7-5c11-4d46-8857-3a68f93c8756" providerId="AD" clId="Web-{9F0CBB99-C1EF-8883-6D4F-4F5B154C2DB6}" dt="2025-08-18T19:15:05.441" v="15"/>
          <ac:picMkLst>
            <pc:docMk/>
            <pc:sldMk cId="2900270276" sldId="400"/>
            <ac:picMk id="4" creationId="{CEDC9880-2C55-2F61-9EEA-B52FB4B1AAC0}"/>
          </ac:picMkLst>
        </pc:picChg>
      </pc:sldChg>
      <pc:sldChg chg="addSp delSp modSp new mod setBg">
        <pc:chgData name="Meghan Ben" userId="S::meghan.ben@cobbk12.org::1c7a14f7-5c11-4d46-8857-3a68f93c8756" providerId="AD" clId="Web-{9F0CBB99-C1EF-8883-6D4F-4F5B154C2DB6}" dt="2025-08-18T19:18:46.410" v="59" actId="1076"/>
        <pc:sldMkLst>
          <pc:docMk/>
          <pc:sldMk cId="4015841426" sldId="401"/>
        </pc:sldMkLst>
        <pc:spChg chg="mod">
          <ac:chgData name="Meghan Ben" userId="S::meghan.ben@cobbk12.org::1c7a14f7-5c11-4d46-8857-3a68f93c8756" providerId="AD" clId="Web-{9F0CBB99-C1EF-8883-6D4F-4F5B154C2DB6}" dt="2025-08-18T19:18:24.877" v="55"/>
          <ac:spMkLst>
            <pc:docMk/>
            <pc:sldMk cId="4015841426" sldId="401"/>
            <ac:spMk id="2" creationId="{E3582302-8FCD-4E41-37FF-36C7E187B0A8}"/>
          </ac:spMkLst>
        </pc:spChg>
        <pc:spChg chg="del">
          <ac:chgData name="Meghan Ben" userId="S::meghan.ben@cobbk12.org::1c7a14f7-5c11-4d46-8857-3a68f93c8756" providerId="AD" clId="Web-{9F0CBB99-C1EF-8883-6D4F-4F5B154C2DB6}" dt="2025-08-18T19:18:10.173" v="50"/>
          <ac:spMkLst>
            <pc:docMk/>
            <pc:sldMk cId="4015841426" sldId="401"/>
            <ac:spMk id="3" creationId="{76D5B230-4BBB-7B93-D6C8-A7F2028A17F0}"/>
          </ac:spMkLst>
        </pc:spChg>
        <pc:spChg chg="add del">
          <ac:chgData name="Meghan Ben" userId="S::meghan.ben@cobbk12.org::1c7a14f7-5c11-4d46-8857-3a68f93c8756" providerId="AD" clId="Web-{9F0CBB99-C1EF-8883-6D4F-4F5B154C2DB6}" dt="2025-08-18T19:18:18.064" v="52"/>
          <ac:spMkLst>
            <pc:docMk/>
            <pc:sldMk cId="4015841426" sldId="401"/>
            <ac:spMk id="8" creationId="{C1449989-C3CE-D649-F23B-62672D894099}"/>
          </ac:spMkLst>
        </pc:spChg>
        <pc:spChg chg="add del">
          <ac:chgData name="Meghan Ben" userId="S::meghan.ben@cobbk12.org::1c7a14f7-5c11-4d46-8857-3a68f93c8756" providerId="AD" clId="Web-{9F0CBB99-C1EF-8883-6D4F-4F5B154C2DB6}" dt="2025-08-18T19:18:18.064" v="52"/>
          <ac:spMkLst>
            <pc:docMk/>
            <pc:sldMk cId="4015841426" sldId="401"/>
            <ac:spMk id="11" creationId="{4FAE1107-CEC3-4041-8BAA-CDB6F6759B35}"/>
          </ac:spMkLst>
        </pc:spChg>
        <pc:spChg chg="add del">
          <ac:chgData name="Meghan Ben" userId="S::meghan.ben@cobbk12.org::1c7a14f7-5c11-4d46-8857-3a68f93c8756" providerId="AD" clId="Web-{9F0CBB99-C1EF-8883-6D4F-4F5B154C2DB6}" dt="2025-08-18T19:18:24.877" v="54"/>
          <ac:spMkLst>
            <pc:docMk/>
            <pc:sldMk cId="4015841426" sldId="401"/>
            <ac:spMk id="15" creationId="{4038CB10-1F5C-4D54-9DF7-12586DE5B007}"/>
          </ac:spMkLst>
        </pc:spChg>
        <pc:spChg chg="add del">
          <ac:chgData name="Meghan Ben" userId="S::meghan.ben@cobbk12.org::1c7a14f7-5c11-4d46-8857-3a68f93c8756" providerId="AD" clId="Web-{9F0CBB99-C1EF-8883-6D4F-4F5B154C2DB6}" dt="2025-08-18T19:18:24.877" v="54"/>
          <ac:spMkLst>
            <pc:docMk/>
            <pc:sldMk cId="4015841426" sldId="401"/>
            <ac:spMk id="16" creationId="{73ED6512-6858-4552-B699-9A97FE9A4EA2}"/>
          </ac:spMkLst>
        </pc:spChg>
        <pc:spChg chg="add del">
          <ac:chgData name="Meghan Ben" userId="S::meghan.ben@cobbk12.org::1c7a14f7-5c11-4d46-8857-3a68f93c8756" providerId="AD" clId="Web-{9F0CBB99-C1EF-8883-6D4F-4F5B154C2DB6}" dt="2025-08-18T19:18:24.877" v="54"/>
          <ac:spMkLst>
            <pc:docMk/>
            <pc:sldMk cId="4015841426" sldId="401"/>
            <ac:spMk id="17" creationId="{1254B13A-C583-EC33-146B-D228C23AEF78}"/>
          </ac:spMkLst>
        </pc:spChg>
        <pc:spChg chg="add del">
          <ac:chgData name="Meghan Ben" userId="S::meghan.ben@cobbk12.org::1c7a14f7-5c11-4d46-8857-3a68f93c8756" providerId="AD" clId="Web-{9F0CBB99-C1EF-8883-6D4F-4F5B154C2DB6}" dt="2025-08-18T19:18:43.878" v="58"/>
          <ac:spMkLst>
            <pc:docMk/>
            <pc:sldMk cId="4015841426" sldId="401"/>
            <ac:spMk id="19" creationId="{A47E1BB3-88EA-6576-D1CA-9E932F5860EC}"/>
          </ac:spMkLst>
        </pc:spChg>
        <pc:picChg chg="add mod ord">
          <ac:chgData name="Meghan Ben" userId="S::meghan.ben@cobbk12.org::1c7a14f7-5c11-4d46-8857-3a68f93c8756" providerId="AD" clId="Web-{9F0CBB99-C1EF-8883-6D4F-4F5B154C2DB6}" dt="2025-08-18T19:18:46.410" v="59" actId="1076"/>
          <ac:picMkLst>
            <pc:docMk/>
            <pc:sldMk cId="4015841426" sldId="401"/>
            <ac:picMk id="4" creationId="{A013197B-446B-0CE1-6CFA-681EDA9B9552}"/>
          </ac:picMkLst>
        </pc:picChg>
        <pc:cxnChg chg="add del">
          <ac:chgData name="Meghan Ben" userId="S::meghan.ben@cobbk12.org::1c7a14f7-5c11-4d46-8857-3a68f93c8756" providerId="AD" clId="Web-{9F0CBB99-C1EF-8883-6D4F-4F5B154C2DB6}" dt="2025-08-18T19:18:18.064" v="52"/>
          <ac:cxnSpMkLst>
            <pc:docMk/>
            <pc:sldMk cId="4015841426" sldId="401"/>
            <ac:cxnSpMk id="13" creationId="{1AEA88FB-F5DD-45CE-AAE1-7B33D0ABDD25}"/>
          </ac:cxnSpMkLst>
        </pc:cxnChg>
      </pc:sldChg>
    </pc:docChg>
  </pc:docChgLst>
  <pc:docChgLst>
    <pc:chgData name="Lindsey Johnson" userId="S::lindsey.johnson@cobbk12.org::8fcf08af-31d8-42fe-8b5e-4d523777af50" providerId="AD" clId="Web-{AD159446-87F9-4ADC-863E-447F298AA0B7}"/>
    <pc:docChg chg="addSld modSld">
      <pc:chgData name="Lindsey Johnson" userId="S::lindsey.johnson@cobbk12.org::8fcf08af-31d8-42fe-8b5e-4d523777af50" providerId="AD" clId="Web-{AD159446-87F9-4ADC-863E-447F298AA0B7}" dt="2024-08-20T13:18:06.715" v="15" actId="1076"/>
      <pc:docMkLst>
        <pc:docMk/>
      </pc:docMkLst>
      <pc:sldChg chg="addSp delSp modSp new">
        <pc:chgData name="Lindsey Johnson" userId="S::lindsey.johnson@cobbk12.org::8fcf08af-31d8-42fe-8b5e-4d523777af50" providerId="AD" clId="Web-{AD159446-87F9-4ADC-863E-447F298AA0B7}" dt="2024-08-20T13:18:06.715" v="15" actId="1076"/>
        <pc:sldMkLst>
          <pc:docMk/>
          <pc:sldMk cId="3019954591" sldId="398"/>
        </pc:sldMkLst>
      </pc:sldChg>
    </pc:docChg>
  </pc:docChgLst>
  <pc:docChgLst>
    <pc:chgData name="Meghan Ben" userId="1c7a14f7-5c11-4d46-8857-3a68f93c8756" providerId="ADAL" clId="{CC6515E7-1FA9-40E8-A451-70FAF7032C1D}"/>
    <pc:docChg chg="undo custSel addSld modSld">
      <pc:chgData name="Meghan Ben" userId="1c7a14f7-5c11-4d46-8857-3a68f93c8756" providerId="ADAL" clId="{CC6515E7-1FA9-40E8-A451-70FAF7032C1D}" dt="2024-08-19T18:23:58.619" v="175" actId="20577"/>
      <pc:docMkLst>
        <pc:docMk/>
      </pc:docMkLst>
      <pc:sldChg chg="addSp delSp modSp mod">
        <pc:chgData name="Meghan Ben" userId="1c7a14f7-5c11-4d46-8857-3a68f93c8756" providerId="ADAL" clId="{CC6515E7-1FA9-40E8-A451-70FAF7032C1D}" dt="2024-08-19T18:21:31.278" v="96" actId="313"/>
        <pc:sldMkLst>
          <pc:docMk/>
          <pc:sldMk cId="484874640" sldId="340"/>
        </pc:sldMkLst>
      </pc:sldChg>
      <pc:sldChg chg="delSp modSp mod">
        <pc:chgData name="Meghan Ben" userId="1c7a14f7-5c11-4d46-8857-3a68f93c8756" providerId="ADAL" clId="{CC6515E7-1FA9-40E8-A451-70FAF7032C1D}" dt="2024-08-19T18:22:53.171" v="164" actId="14100"/>
        <pc:sldMkLst>
          <pc:docMk/>
          <pc:sldMk cId="1414877829" sldId="342"/>
        </pc:sldMkLst>
      </pc:sldChg>
      <pc:sldChg chg="modSp mod">
        <pc:chgData name="Meghan Ben" userId="1c7a14f7-5c11-4d46-8857-3a68f93c8756" providerId="ADAL" clId="{CC6515E7-1FA9-40E8-A451-70FAF7032C1D}" dt="2024-08-19T18:23:27.001" v="166" actId="122"/>
        <pc:sldMkLst>
          <pc:docMk/>
          <pc:sldMk cId="3532097457" sldId="386"/>
        </pc:sldMkLst>
      </pc:sldChg>
      <pc:sldChg chg="modSp">
        <pc:chgData name="Meghan Ben" userId="1c7a14f7-5c11-4d46-8857-3a68f93c8756" providerId="ADAL" clId="{CC6515E7-1FA9-40E8-A451-70FAF7032C1D}" dt="2024-08-19T18:23:58.619" v="175" actId="20577"/>
        <pc:sldMkLst>
          <pc:docMk/>
          <pc:sldMk cId="2768459013" sldId="390"/>
        </pc:sldMkLst>
      </pc:sldChg>
      <pc:sldChg chg="addSp delSp modSp mod">
        <pc:chgData name="Meghan Ben" userId="1c7a14f7-5c11-4d46-8857-3a68f93c8756" providerId="ADAL" clId="{CC6515E7-1FA9-40E8-A451-70FAF7032C1D}" dt="2024-08-19T18:18:05.567" v="32" actId="1076"/>
        <pc:sldMkLst>
          <pc:docMk/>
          <pc:sldMk cId="167295627" sldId="396"/>
        </pc:sldMkLst>
      </pc:sldChg>
      <pc:sldChg chg="addSp delSp modSp new mod setBg">
        <pc:chgData name="Meghan Ben" userId="1c7a14f7-5c11-4d46-8857-3a68f93c8756" providerId="ADAL" clId="{CC6515E7-1FA9-40E8-A451-70FAF7032C1D}" dt="2024-08-19T18:15:40.418" v="12" actId="478"/>
        <pc:sldMkLst>
          <pc:docMk/>
          <pc:sldMk cId="2995721994" sldId="397"/>
        </pc:sldMkLst>
      </pc:sldChg>
    </pc:docChg>
  </pc:docChgLst>
  <pc:docChgLst>
    <pc:chgData name="Meghan Ben" userId="S::meghan.ben@cobbk12.org::1c7a14f7-5c11-4d46-8857-3a68f93c8756" providerId="AD" clId="Web-{C7CC1A32-5E5C-8948-A757-2E8A9FED8C46}"/>
    <pc:docChg chg="modSld">
      <pc:chgData name="Meghan Ben" userId="S::meghan.ben@cobbk12.org::1c7a14f7-5c11-4d46-8857-3a68f93c8756" providerId="AD" clId="Web-{C7CC1A32-5E5C-8948-A757-2E8A9FED8C46}" dt="2024-08-20T12:50:10.125" v="37" actId="20577"/>
      <pc:docMkLst>
        <pc:docMk/>
      </pc:docMkLst>
      <pc:sldChg chg="modSp">
        <pc:chgData name="Meghan Ben" userId="S::meghan.ben@cobbk12.org::1c7a14f7-5c11-4d46-8857-3a68f93c8756" providerId="AD" clId="Web-{C7CC1A32-5E5C-8948-A757-2E8A9FED8C46}" dt="2024-08-20T12:50:10.125" v="37" actId="20577"/>
        <pc:sldMkLst>
          <pc:docMk/>
          <pc:sldMk cId="1974633158" sldId="394"/>
        </pc:sldMkLst>
      </pc:sldChg>
    </pc:docChg>
  </pc:docChgLst>
  <pc:docChgLst>
    <pc:chgData name="Lindsey Johnson" userId="S::lindsey.johnson@cobbk12.org::8fcf08af-31d8-42fe-8b5e-4d523777af50" providerId="AD" clId="Web-{22E36F82-E3AB-4E51-8302-9C2F1B5A5EB6}"/>
    <pc:docChg chg="addSld modSld">
      <pc:chgData name="Lindsey Johnson" userId="S::lindsey.johnson@cobbk12.org::8fcf08af-31d8-42fe-8b5e-4d523777af50" providerId="AD" clId="Web-{22E36F82-E3AB-4E51-8302-9C2F1B5A5EB6}" dt="2024-08-20T14:39:43.303" v="15" actId="1076"/>
      <pc:docMkLst>
        <pc:docMk/>
      </pc:docMkLst>
      <pc:sldChg chg="addSp delSp modSp new">
        <pc:chgData name="Lindsey Johnson" userId="S::lindsey.johnson@cobbk12.org::8fcf08af-31d8-42fe-8b5e-4d523777af50" providerId="AD" clId="Web-{22E36F82-E3AB-4E51-8302-9C2F1B5A5EB6}" dt="2024-08-20T14:39:43.303" v="15" actId="1076"/>
        <pc:sldMkLst>
          <pc:docMk/>
          <pc:sldMk cId="3887106275" sldId="399"/>
        </pc:sldMkLst>
      </pc:sldChg>
    </pc:docChg>
  </pc:docChgLst>
</pc:chgInfo>
</file>

<file path=ppt/diagrams/_rels/data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4FB6B-1583-4F7F-B3F7-8C0A444F15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C61B88-E4F4-4206-A1DE-40AF2195E456}">
      <dgm:prSet/>
      <dgm:spPr/>
      <dgm:t>
        <a:bodyPr/>
        <a:lstStyle/>
        <a:p>
          <a:r>
            <a:rPr lang="en-US"/>
            <a:t>Mrs. Johnson       		      A-C​</a:t>
          </a:r>
        </a:p>
      </dgm:t>
    </dgm:pt>
    <dgm:pt modelId="{234EA945-AD16-42DE-A1A3-9C75757200CC}" type="parTrans" cxnId="{96185AE3-E484-470C-BDBA-B7AF0B55A8AD}">
      <dgm:prSet/>
      <dgm:spPr/>
      <dgm:t>
        <a:bodyPr/>
        <a:lstStyle/>
        <a:p>
          <a:endParaRPr lang="en-US"/>
        </a:p>
      </dgm:t>
    </dgm:pt>
    <dgm:pt modelId="{7C5D8419-F52A-49F3-8ECE-704AD1E72918}" type="sibTrans" cxnId="{96185AE3-E484-470C-BDBA-B7AF0B55A8AD}">
      <dgm:prSet/>
      <dgm:spPr/>
      <dgm:t>
        <a:bodyPr/>
        <a:lstStyle/>
        <a:p>
          <a:endParaRPr lang="en-US"/>
        </a:p>
      </dgm:t>
    </dgm:pt>
    <dgm:pt modelId="{6218A6C0-1067-476B-B8A1-F44F871F6935}">
      <dgm:prSet/>
      <dgm:spPr/>
      <dgm:t>
        <a:bodyPr/>
        <a:lstStyle/>
        <a:p>
          <a:r>
            <a:rPr lang="en-US"/>
            <a:t>Mrs. Hughes      		      D-Ho​</a:t>
          </a:r>
        </a:p>
      </dgm:t>
    </dgm:pt>
    <dgm:pt modelId="{D0A15D81-5159-42A2-A1C5-1D2F27F872B9}" type="parTrans" cxnId="{9396DF38-709F-4EA9-984F-85CFF36A72F5}">
      <dgm:prSet/>
      <dgm:spPr/>
      <dgm:t>
        <a:bodyPr/>
        <a:lstStyle/>
        <a:p>
          <a:endParaRPr lang="en-US"/>
        </a:p>
      </dgm:t>
    </dgm:pt>
    <dgm:pt modelId="{FB3646CE-9549-455D-B9B2-721A2B99E6FD}" type="sibTrans" cxnId="{9396DF38-709F-4EA9-984F-85CFF36A72F5}">
      <dgm:prSet/>
      <dgm:spPr/>
      <dgm:t>
        <a:bodyPr/>
        <a:lstStyle/>
        <a:p>
          <a:endParaRPr lang="en-US"/>
        </a:p>
      </dgm:t>
    </dgm:pt>
    <dgm:pt modelId="{F0024C70-4A83-4C07-B480-9E895161F17E}">
      <dgm:prSet/>
      <dgm:spPr/>
      <dgm:t>
        <a:bodyPr/>
        <a:lstStyle/>
        <a:p>
          <a:pPr rtl="0"/>
          <a:r>
            <a:rPr lang="en-US">
              <a:latin typeface="Tw Cen MT Condensed" panose="020B0606020104020203"/>
            </a:rPr>
            <a:t>Mrs.</a:t>
          </a:r>
          <a:r>
            <a:rPr lang="en-US"/>
            <a:t> </a:t>
          </a:r>
          <a:r>
            <a:rPr lang="en-US">
              <a:latin typeface="Tw Cen MT Condensed" panose="020B0606020104020203"/>
            </a:rPr>
            <a:t>Hall</a:t>
          </a:r>
          <a:r>
            <a:rPr lang="en-US"/>
            <a:t>      </a:t>
          </a:r>
          <a:r>
            <a:rPr lang="en-US">
              <a:latin typeface="Tw Cen MT Condensed" panose="020B0606020104020203"/>
            </a:rPr>
            <a:t> </a:t>
          </a:r>
          <a:r>
            <a:rPr lang="en-US"/>
            <a:t>		      </a:t>
          </a:r>
          <a:r>
            <a:rPr lang="en-US">
              <a:latin typeface="Tw Cen MT Condensed" panose="020B0606020104020203"/>
            </a:rPr>
            <a:t>Hp-Mi</a:t>
          </a:r>
          <a:r>
            <a:rPr lang="en-US"/>
            <a:t>​</a:t>
          </a:r>
        </a:p>
      </dgm:t>
    </dgm:pt>
    <dgm:pt modelId="{EBCA5D08-9B6A-4281-A12C-3F3A778C4C2A}" type="parTrans" cxnId="{09AF223F-AC24-43E6-B299-AFBF9BFC5445}">
      <dgm:prSet/>
      <dgm:spPr/>
      <dgm:t>
        <a:bodyPr/>
        <a:lstStyle/>
        <a:p>
          <a:endParaRPr lang="en-US"/>
        </a:p>
      </dgm:t>
    </dgm:pt>
    <dgm:pt modelId="{C2AE65A2-AD8C-4C37-899F-A75421A22ECA}" type="sibTrans" cxnId="{09AF223F-AC24-43E6-B299-AFBF9BFC5445}">
      <dgm:prSet/>
      <dgm:spPr/>
      <dgm:t>
        <a:bodyPr/>
        <a:lstStyle/>
        <a:p>
          <a:endParaRPr lang="en-US"/>
        </a:p>
      </dgm:t>
    </dgm:pt>
    <dgm:pt modelId="{6AA46F4F-9333-4C1C-BF6B-42D17FC4487D}">
      <dgm:prSet/>
      <dgm:spPr/>
      <dgm:t>
        <a:bodyPr/>
        <a:lstStyle/>
        <a:p>
          <a:pPr rtl="0"/>
          <a:r>
            <a:rPr lang="en-US"/>
            <a:t>Mrs. Ben               	      </a:t>
          </a:r>
          <a:r>
            <a:rPr lang="en-US">
              <a:latin typeface="Tw Cen MT Condensed" panose="020B0606020104020203"/>
            </a:rPr>
            <a:t>Mj -Sc</a:t>
          </a:r>
          <a:endParaRPr lang="en-US"/>
        </a:p>
      </dgm:t>
    </dgm:pt>
    <dgm:pt modelId="{23E54EA7-2F99-4959-AAFE-EE9DB4B761D8}" type="parTrans" cxnId="{F30C7931-5B13-4499-8E1E-76120486A265}">
      <dgm:prSet/>
      <dgm:spPr/>
      <dgm:t>
        <a:bodyPr/>
        <a:lstStyle/>
        <a:p>
          <a:endParaRPr lang="en-US"/>
        </a:p>
      </dgm:t>
    </dgm:pt>
    <dgm:pt modelId="{8240565D-8B5B-4E26-B2DE-20DAD0A3E20B}" type="sibTrans" cxnId="{F30C7931-5B13-4499-8E1E-76120486A265}">
      <dgm:prSet/>
      <dgm:spPr/>
      <dgm:t>
        <a:bodyPr/>
        <a:lstStyle/>
        <a:p>
          <a:endParaRPr lang="en-US"/>
        </a:p>
      </dgm:t>
    </dgm:pt>
    <dgm:pt modelId="{7037D47B-87C1-4204-AACB-A96EF3C0BC55}">
      <dgm:prSet/>
      <dgm:spPr/>
      <dgm:t>
        <a:bodyPr/>
        <a:lstStyle/>
        <a:p>
          <a:r>
            <a:rPr lang="en-US"/>
            <a:t>Mrs. Clark              	      </a:t>
          </a:r>
          <a:r>
            <a:rPr lang="en-US">
              <a:latin typeface="Tw Cen MT Condensed" panose="020B0606020104020203"/>
            </a:rPr>
            <a:t>Sd-Z</a:t>
          </a:r>
          <a:endParaRPr lang="en-US"/>
        </a:p>
      </dgm:t>
    </dgm:pt>
    <dgm:pt modelId="{5B6DAA58-917A-43C7-810B-BD23C32CCD1C}" type="parTrans" cxnId="{65B15576-7BEC-4E68-A22D-51A61CDC7CE4}">
      <dgm:prSet/>
      <dgm:spPr/>
      <dgm:t>
        <a:bodyPr/>
        <a:lstStyle/>
        <a:p>
          <a:endParaRPr lang="en-US"/>
        </a:p>
      </dgm:t>
    </dgm:pt>
    <dgm:pt modelId="{1EF8F096-B0E5-418D-ACF2-CB1071042DAE}" type="sibTrans" cxnId="{65B15576-7BEC-4E68-A22D-51A61CDC7CE4}">
      <dgm:prSet/>
      <dgm:spPr/>
      <dgm:t>
        <a:bodyPr/>
        <a:lstStyle/>
        <a:p>
          <a:endParaRPr lang="en-US"/>
        </a:p>
      </dgm:t>
    </dgm:pt>
    <dgm:pt modelId="{2A09891A-D55B-4014-9AA8-3A11C4CFFB0A}">
      <dgm:prSet/>
      <dgm:spPr/>
      <dgm:t>
        <a:bodyPr/>
        <a:lstStyle/>
        <a:p>
          <a:r>
            <a:rPr lang="en-US"/>
            <a:t>Mrs. Lehmann ​</a:t>
          </a:r>
        </a:p>
      </dgm:t>
    </dgm:pt>
    <dgm:pt modelId="{64A74950-85AB-4999-9BED-3F9886481711}" type="parTrans" cxnId="{D34F456D-2705-46D9-B557-5129837196A4}">
      <dgm:prSet/>
      <dgm:spPr/>
      <dgm:t>
        <a:bodyPr/>
        <a:lstStyle/>
        <a:p>
          <a:endParaRPr lang="en-US"/>
        </a:p>
      </dgm:t>
    </dgm:pt>
    <dgm:pt modelId="{8E63DA68-E546-4EBB-B85F-635D9150BA0F}" type="sibTrans" cxnId="{D34F456D-2705-46D9-B557-5129837196A4}">
      <dgm:prSet/>
      <dgm:spPr/>
      <dgm:t>
        <a:bodyPr/>
        <a:lstStyle/>
        <a:p>
          <a:endParaRPr lang="en-US"/>
        </a:p>
      </dgm:t>
    </dgm:pt>
    <dgm:pt modelId="{BDB05C47-1F8B-4816-9A23-1BBFBAC5CA31}">
      <dgm:prSet/>
      <dgm:spPr/>
      <dgm:t>
        <a:bodyPr/>
        <a:lstStyle/>
        <a:p>
          <a:r>
            <a:rPr lang="en-US"/>
            <a:t>	Receptionist​</a:t>
          </a:r>
        </a:p>
      </dgm:t>
    </dgm:pt>
    <dgm:pt modelId="{07BBB600-0733-4231-95E7-AFAAB5185A2D}" type="parTrans" cxnId="{F5ECBE4F-5A93-43BF-8521-DF5F5DF207CD}">
      <dgm:prSet/>
      <dgm:spPr/>
      <dgm:t>
        <a:bodyPr/>
        <a:lstStyle/>
        <a:p>
          <a:endParaRPr lang="en-US"/>
        </a:p>
      </dgm:t>
    </dgm:pt>
    <dgm:pt modelId="{3F64D7B9-C4FC-4FD5-9D68-F1B5B8DF5FA4}" type="sibTrans" cxnId="{F5ECBE4F-5A93-43BF-8521-DF5F5DF207CD}">
      <dgm:prSet/>
      <dgm:spPr/>
      <dgm:t>
        <a:bodyPr/>
        <a:lstStyle/>
        <a:p>
          <a:endParaRPr lang="en-US"/>
        </a:p>
      </dgm:t>
    </dgm:pt>
    <dgm:pt modelId="{38E2DD96-978D-4243-AA03-56E83846A64B}">
      <dgm:prSet/>
      <dgm:spPr/>
      <dgm:t>
        <a:bodyPr/>
        <a:lstStyle/>
        <a:p>
          <a:r>
            <a:rPr lang="en-US"/>
            <a:t>Mrs. Thomann ​</a:t>
          </a:r>
        </a:p>
      </dgm:t>
    </dgm:pt>
    <dgm:pt modelId="{E936B35A-9413-4D14-9166-990367430325}" type="parTrans" cxnId="{CBA2C08F-9B89-4AD8-8548-E5877DC0A0FF}">
      <dgm:prSet/>
      <dgm:spPr/>
      <dgm:t>
        <a:bodyPr/>
        <a:lstStyle/>
        <a:p>
          <a:endParaRPr lang="en-US"/>
        </a:p>
      </dgm:t>
    </dgm:pt>
    <dgm:pt modelId="{42B2547A-8BA0-4266-9E06-30C76E3C0F23}" type="sibTrans" cxnId="{CBA2C08F-9B89-4AD8-8548-E5877DC0A0FF}">
      <dgm:prSet/>
      <dgm:spPr/>
      <dgm:t>
        <a:bodyPr/>
        <a:lstStyle/>
        <a:p>
          <a:endParaRPr lang="en-US"/>
        </a:p>
      </dgm:t>
    </dgm:pt>
    <dgm:pt modelId="{A35B6EE0-0F4D-4B45-8309-3B96729F881C}">
      <dgm:prSet/>
      <dgm:spPr/>
      <dgm:t>
        <a:bodyPr/>
        <a:lstStyle/>
        <a:p>
          <a:r>
            <a:rPr lang="en-US"/>
            <a:t>	Transcripts​</a:t>
          </a:r>
        </a:p>
      </dgm:t>
    </dgm:pt>
    <dgm:pt modelId="{1E6F852D-1C23-47BA-BF50-7B69909D4071}" type="parTrans" cxnId="{1EDA2C68-43C3-44B4-874C-DD3DBDA5FA09}">
      <dgm:prSet/>
      <dgm:spPr/>
      <dgm:t>
        <a:bodyPr/>
        <a:lstStyle/>
        <a:p>
          <a:endParaRPr lang="en-US"/>
        </a:p>
      </dgm:t>
    </dgm:pt>
    <dgm:pt modelId="{2BB0FAEC-332A-4942-919F-038A1E6D5B22}" type="sibTrans" cxnId="{1EDA2C68-43C3-44B4-874C-DD3DBDA5FA09}">
      <dgm:prSet/>
      <dgm:spPr/>
      <dgm:t>
        <a:bodyPr/>
        <a:lstStyle/>
        <a:p>
          <a:endParaRPr lang="en-US"/>
        </a:p>
      </dgm:t>
    </dgm:pt>
    <dgm:pt modelId="{A600D76C-DE1D-4B47-89E7-8B43D80EF18A}">
      <dgm:prSet phldr="0"/>
      <dgm:spPr/>
      <dgm:t>
        <a:bodyPr/>
        <a:lstStyle/>
        <a:p>
          <a:endParaRPr lang="en-US">
            <a:latin typeface="Tw Cen MT Condensed" panose="020B0606020104020203"/>
          </a:endParaRPr>
        </a:p>
      </dgm:t>
    </dgm:pt>
    <dgm:pt modelId="{7EE060CA-6B37-4487-B9EA-CC5FAEFEBBCB}" type="parTrans" cxnId="{5F3D6DCC-2A04-4761-B330-CFA1C10A1C84}">
      <dgm:prSet/>
      <dgm:spPr/>
    </dgm:pt>
    <dgm:pt modelId="{10D42E36-147A-4941-8B01-71143F0A0FA5}" type="sibTrans" cxnId="{5F3D6DCC-2A04-4761-B330-CFA1C10A1C84}">
      <dgm:prSet/>
      <dgm:spPr/>
    </dgm:pt>
    <dgm:pt modelId="{091F03FB-EF8E-4AFA-A924-BDA0D4AFA68A}" type="pres">
      <dgm:prSet presAssocID="{4634FB6B-1583-4F7F-B3F7-8C0A444F1562}" presName="linear" presStyleCnt="0">
        <dgm:presLayoutVars>
          <dgm:animLvl val="lvl"/>
          <dgm:resizeHandles val="exact"/>
        </dgm:presLayoutVars>
      </dgm:prSet>
      <dgm:spPr/>
    </dgm:pt>
    <dgm:pt modelId="{AB3D17F0-603A-48B3-A256-4FD2496DBAF3}" type="pres">
      <dgm:prSet presAssocID="{24C61B88-E4F4-4206-A1DE-40AF2195E456}" presName="parentText" presStyleLbl="node1" presStyleIdx="0" presStyleCnt="10">
        <dgm:presLayoutVars>
          <dgm:chMax val="0"/>
          <dgm:bulletEnabled val="1"/>
        </dgm:presLayoutVars>
      </dgm:prSet>
      <dgm:spPr/>
    </dgm:pt>
    <dgm:pt modelId="{E14BDA8C-0B2F-49E4-8B22-874196EB3162}" type="pres">
      <dgm:prSet presAssocID="{7C5D8419-F52A-49F3-8ECE-704AD1E72918}" presName="spacer" presStyleCnt="0"/>
      <dgm:spPr/>
    </dgm:pt>
    <dgm:pt modelId="{6D5F219F-64E7-444C-BE5D-FC37B0A22DB1}" type="pres">
      <dgm:prSet presAssocID="{6218A6C0-1067-476B-B8A1-F44F871F6935}" presName="parentText" presStyleLbl="node1" presStyleIdx="1" presStyleCnt="10">
        <dgm:presLayoutVars>
          <dgm:chMax val="0"/>
          <dgm:bulletEnabled val="1"/>
        </dgm:presLayoutVars>
      </dgm:prSet>
      <dgm:spPr/>
    </dgm:pt>
    <dgm:pt modelId="{B6693C58-3C35-43FF-A29E-4724EEEFC3FB}" type="pres">
      <dgm:prSet presAssocID="{FB3646CE-9549-455D-B9B2-721A2B99E6FD}" presName="spacer" presStyleCnt="0"/>
      <dgm:spPr/>
    </dgm:pt>
    <dgm:pt modelId="{0C536AC8-0BDA-414E-8381-1A044BAE3DE0}" type="pres">
      <dgm:prSet presAssocID="{F0024C70-4A83-4C07-B480-9E895161F17E}" presName="parentText" presStyleLbl="node1" presStyleIdx="2" presStyleCnt="10">
        <dgm:presLayoutVars>
          <dgm:chMax val="0"/>
          <dgm:bulletEnabled val="1"/>
        </dgm:presLayoutVars>
      </dgm:prSet>
      <dgm:spPr/>
    </dgm:pt>
    <dgm:pt modelId="{CBB58509-7CE6-429A-9D83-4BBB38CF9B30}" type="pres">
      <dgm:prSet presAssocID="{C2AE65A2-AD8C-4C37-899F-A75421A22ECA}" presName="spacer" presStyleCnt="0"/>
      <dgm:spPr/>
    </dgm:pt>
    <dgm:pt modelId="{5C244E0E-D86C-4EA6-8424-959352E5AFAF}" type="pres">
      <dgm:prSet presAssocID="{6AA46F4F-9333-4C1C-BF6B-42D17FC4487D}" presName="parentText" presStyleLbl="node1" presStyleIdx="3" presStyleCnt="10">
        <dgm:presLayoutVars>
          <dgm:chMax val="0"/>
          <dgm:bulletEnabled val="1"/>
        </dgm:presLayoutVars>
      </dgm:prSet>
      <dgm:spPr/>
    </dgm:pt>
    <dgm:pt modelId="{0C4EDEDC-5763-4B0F-B468-D670DF0A596F}" type="pres">
      <dgm:prSet presAssocID="{8240565D-8B5B-4E26-B2DE-20DAD0A3E20B}" presName="spacer" presStyleCnt="0"/>
      <dgm:spPr/>
    </dgm:pt>
    <dgm:pt modelId="{F2573EBA-CDA7-428D-B190-F223C841838F}" type="pres">
      <dgm:prSet presAssocID="{7037D47B-87C1-4204-AACB-A96EF3C0BC55}" presName="parentText" presStyleLbl="node1" presStyleIdx="4" presStyleCnt="10">
        <dgm:presLayoutVars>
          <dgm:chMax val="0"/>
          <dgm:bulletEnabled val="1"/>
        </dgm:presLayoutVars>
      </dgm:prSet>
      <dgm:spPr/>
    </dgm:pt>
    <dgm:pt modelId="{C5D06098-E734-4CDE-8387-4E7AE7CAF426}" type="pres">
      <dgm:prSet presAssocID="{1EF8F096-B0E5-418D-ACF2-CB1071042DAE}" presName="spacer" presStyleCnt="0"/>
      <dgm:spPr/>
    </dgm:pt>
    <dgm:pt modelId="{759FAF9E-5B65-47DF-A8B3-B152A4FBD250}" type="pres">
      <dgm:prSet presAssocID="{A600D76C-DE1D-4B47-89E7-8B43D80EF18A}" presName="parentText" presStyleLbl="node1" presStyleIdx="5" presStyleCnt="10">
        <dgm:presLayoutVars>
          <dgm:chMax val="0"/>
          <dgm:bulletEnabled val="1"/>
        </dgm:presLayoutVars>
      </dgm:prSet>
      <dgm:spPr/>
    </dgm:pt>
    <dgm:pt modelId="{DB208F1C-BC10-4D43-92F6-606D7C4B4435}" type="pres">
      <dgm:prSet presAssocID="{10D42E36-147A-4941-8B01-71143F0A0FA5}" presName="spacer" presStyleCnt="0"/>
      <dgm:spPr/>
    </dgm:pt>
    <dgm:pt modelId="{4049E9D0-5E96-4223-B9A2-C196DF28B603}" type="pres">
      <dgm:prSet presAssocID="{2A09891A-D55B-4014-9AA8-3A11C4CFFB0A}" presName="parentText" presStyleLbl="node1" presStyleIdx="6" presStyleCnt="10">
        <dgm:presLayoutVars>
          <dgm:chMax val="0"/>
          <dgm:bulletEnabled val="1"/>
        </dgm:presLayoutVars>
      </dgm:prSet>
      <dgm:spPr/>
    </dgm:pt>
    <dgm:pt modelId="{300B44D1-65C2-46D5-9B1D-3FCE552B065A}" type="pres">
      <dgm:prSet presAssocID="{8E63DA68-E546-4EBB-B85F-635D9150BA0F}" presName="spacer" presStyleCnt="0"/>
      <dgm:spPr/>
    </dgm:pt>
    <dgm:pt modelId="{6AA558FF-9D80-4D74-83A8-2688BB96831A}" type="pres">
      <dgm:prSet presAssocID="{BDB05C47-1F8B-4816-9A23-1BBFBAC5CA31}" presName="parentText" presStyleLbl="node1" presStyleIdx="7" presStyleCnt="10">
        <dgm:presLayoutVars>
          <dgm:chMax val="0"/>
          <dgm:bulletEnabled val="1"/>
        </dgm:presLayoutVars>
      </dgm:prSet>
      <dgm:spPr/>
    </dgm:pt>
    <dgm:pt modelId="{C380745A-6E93-4D05-89E1-C9B701DEC25C}" type="pres">
      <dgm:prSet presAssocID="{3F64D7B9-C4FC-4FD5-9D68-F1B5B8DF5FA4}" presName="spacer" presStyleCnt="0"/>
      <dgm:spPr/>
    </dgm:pt>
    <dgm:pt modelId="{E8390938-31CF-422B-B51A-0D07FDAC0440}" type="pres">
      <dgm:prSet presAssocID="{38E2DD96-978D-4243-AA03-56E83846A64B}" presName="parentText" presStyleLbl="node1" presStyleIdx="8" presStyleCnt="10">
        <dgm:presLayoutVars>
          <dgm:chMax val="0"/>
          <dgm:bulletEnabled val="1"/>
        </dgm:presLayoutVars>
      </dgm:prSet>
      <dgm:spPr/>
    </dgm:pt>
    <dgm:pt modelId="{3D1ED456-9BE7-4EAD-8F52-EA2957016388}" type="pres">
      <dgm:prSet presAssocID="{42B2547A-8BA0-4266-9E06-30C76E3C0F23}" presName="spacer" presStyleCnt="0"/>
      <dgm:spPr/>
    </dgm:pt>
    <dgm:pt modelId="{183E9913-BD62-41DE-8C0B-89E8F8CB431F}" type="pres">
      <dgm:prSet presAssocID="{A35B6EE0-0F4D-4B45-8309-3B96729F881C}" presName="parentText" presStyleLbl="node1" presStyleIdx="9" presStyleCnt="10">
        <dgm:presLayoutVars>
          <dgm:chMax val="0"/>
          <dgm:bulletEnabled val="1"/>
        </dgm:presLayoutVars>
      </dgm:prSet>
      <dgm:spPr/>
    </dgm:pt>
  </dgm:ptLst>
  <dgm:cxnLst>
    <dgm:cxn modelId="{F30C7931-5B13-4499-8E1E-76120486A265}" srcId="{4634FB6B-1583-4F7F-B3F7-8C0A444F1562}" destId="{6AA46F4F-9333-4C1C-BF6B-42D17FC4487D}" srcOrd="3" destOrd="0" parTransId="{23E54EA7-2F99-4959-AAFE-EE9DB4B761D8}" sibTransId="{8240565D-8B5B-4E26-B2DE-20DAD0A3E20B}"/>
    <dgm:cxn modelId="{9396DF38-709F-4EA9-984F-85CFF36A72F5}" srcId="{4634FB6B-1583-4F7F-B3F7-8C0A444F1562}" destId="{6218A6C0-1067-476B-B8A1-F44F871F6935}" srcOrd="1" destOrd="0" parTransId="{D0A15D81-5159-42A2-A1C5-1D2F27F872B9}" sibTransId="{FB3646CE-9549-455D-B9B2-721A2B99E6FD}"/>
    <dgm:cxn modelId="{09AF223F-AC24-43E6-B299-AFBF9BFC5445}" srcId="{4634FB6B-1583-4F7F-B3F7-8C0A444F1562}" destId="{F0024C70-4A83-4C07-B480-9E895161F17E}" srcOrd="2" destOrd="0" parTransId="{EBCA5D08-9B6A-4281-A12C-3F3A778C4C2A}" sibTransId="{C2AE65A2-AD8C-4C37-899F-A75421A22ECA}"/>
    <dgm:cxn modelId="{1EDA2C68-43C3-44B4-874C-DD3DBDA5FA09}" srcId="{4634FB6B-1583-4F7F-B3F7-8C0A444F1562}" destId="{A35B6EE0-0F4D-4B45-8309-3B96729F881C}" srcOrd="9" destOrd="0" parTransId="{1E6F852D-1C23-47BA-BF50-7B69909D4071}" sibTransId="{2BB0FAEC-332A-4942-919F-038A1E6D5B22}"/>
    <dgm:cxn modelId="{D34F456D-2705-46D9-B557-5129837196A4}" srcId="{4634FB6B-1583-4F7F-B3F7-8C0A444F1562}" destId="{2A09891A-D55B-4014-9AA8-3A11C4CFFB0A}" srcOrd="6" destOrd="0" parTransId="{64A74950-85AB-4999-9BED-3F9886481711}" sibTransId="{8E63DA68-E546-4EBB-B85F-635D9150BA0F}"/>
    <dgm:cxn modelId="{E60A4F6F-B767-4BE5-833C-4D98C7E275ED}" type="presOf" srcId="{A600D76C-DE1D-4B47-89E7-8B43D80EF18A}" destId="{759FAF9E-5B65-47DF-A8B3-B152A4FBD250}" srcOrd="0" destOrd="0" presId="urn:microsoft.com/office/officeart/2005/8/layout/vList2"/>
    <dgm:cxn modelId="{F5ECBE4F-5A93-43BF-8521-DF5F5DF207CD}" srcId="{4634FB6B-1583-4F7F-B3F7-8C0A444F1562}" destId="{BDB05C47-1F8B-4816-9A23-1BBFBAC5CA31}" srcOrd="7" destOrd="0" parTransId="{07BBB600-0733-4231-95E7-AFAAB5185A2D}" sibTransId="{3F64D7B9-C4FC-4FD5-9D68-F1B5B8DF5FA4}"/>
    <dgm:cxn modelId="{65B15576-7BEC-4E68-A22D-51A61CDC7CE4}" srcId="{4634FB6B-1583-4F7F-B3F7-8C0A444F1562}" destId="{7037D47B-87C1-4204-AACB-A96EF3C0BC55}" srcOrd="4" destOrd="0" parTransId="{5B6DAA58-917A-43C7-810B-BD23C32CCD1C}" sibTransId="{1EF8F096-B0E5-418D-ACF2-CB1071042DAE}"/>
    <dgm:cxn modelId="{83EA4778-F569-4C0B-9FB7-831489CA9C3A}" type="presOf" srcId="{BDB05C47-1F8B-4816-9A23-1BBFBAC5CA31}" destId="{6AA558FF-9D80-4D74-83A8-2688BB96831A}" srcOrd="0" destOrd="0" presId="urn:microsoft.com/office/officeart/2005/8/layout/vList2"/>
    <dgm:cxn modelId="{D60B9F59-FBFB-4A72-9EAD-F0DA1D998C95}" type="presOf" srcId="{A35B6EE0-0F4D-4B45-8309-3B96729F881C}" destId="{183E9913-BD62-41DE-8C0B-89E8F8CB431F}" srcOrd="0" destOrd="0" presId="urn:microsoft.com/office/officeart/2005/8/layout/vList2"/>
    <dgm:cxn modelId="{98E19686-AF46-4170-BD2A-6A01DE2D8304}" type="presOf" srcId="{2A09891A-D55B-4014-9AA8-3A11C4CFFB0A}" destId="{4049E9D0-5E96-4223-B9A2-C196DF28B603}" srcOrd="0" destOrd="0" presId="urn:microsoft.com/office/officeart/2005/8/layout/vList2"/>
    <dgm:cxn modelId="{CBA2C08F-9B89-4AD8-8548-E5877DC0A0FF}" srcId="{4634FB6B-1583-4F7F-B3F7-8C0A444F1562}" destId="{38E2DD96-978D-4243-AA03-56E83846A64B}" srcOrd="8" destOrd="0" parTransId="{E936B35A-9413-4D14-9166-990367430325}" sibTransId="{42B2547A-8BA0-4266-9E06-30C76E3C0F23}"/>
    <dgm:cxn modelId="{19C7429E-6D43-46B6-A55D-05C8E34FF9E7}" type="presOf" srcId="{7037D47B-87C1-4204-AACB-A96EF3C0BC55}" destId="{F2573EBA-CDA7-428D-B190-F223C841838F}" srcOrd="0" destOrd="0" presId="urn:microsoft.com/office/officeart/2005/8/layout/vList2"/>
    <dgm:cxn modelId="{D7FBE1A6-4679-47F8-9F4C-62768128DA6B}" type="presOf" srcId="{6AA46F4F-9333-4C1C-BF6B-42D17FC4487D}" destId="{5C244E0E-D86C-4EA6-8424-959352E5AFAF}" srcOrd="0" destOrd="0" presId="urn:microsoft.com/office/officeart/2005/8/layout/vList2"/>
    <dgm:cxn modelId="{8A32F7A8-D6B9-4BA6-8E7E-5242C7913637}" type="presOf" srcId="{4634FB6B-1583-4F7F-B3F7-8C0A444F1562}" destId="{091F03FB-EF8E-4AFA-A924-BDA0D4AFA68A}" srcOrd="0" destOrd="0" presId="urn:microsoft.com/office/officeart/2005/8/layout/vList2"/>
    <dgm:cxn modelId="{ED5F25B0-E52E-4D16-9C7E-C30BD6B838D3}" type="presOf" srcId="{24C61B88-E4F4-4206-A1DE-40AF2195E456}" destId="{AB3D17F0-603A-48B3-A256-4FD2496DBAF3}" srcOrd="0" destOrd="0" presId="urn:microsoft.com/office/officeart/2005/8/layout/vList2"/>
    <dgm:cxn modelId="{2C292CB5-0F74-477C-AF25-B2C1D38DADCD}" type="presOf" srcId="{6218A6C0-1067-476B-B8A1-F44F871F6935}" destId="{6D5F219F-64E7-444C-BE5D-FC37B0A22DB1}" srcOrd="0" destOrd="0" presId="urn:microsoft.com/office/officeart/2005/8/layout/vList2"/>
    <dgm:cxn modelId="{C66895C5-F75F-41FC-AEA0-E03C11C0E029}" type="presOf" srcId="{38E2DD96-978D-4243-AA03-56E83846A64B}" destId="{E8390938-31CF-422B-B51A-0D07FDAC0440}" srcOrd="0" destOrd="0" presId="urn:microsoft.com/office/officeart/2005/8/layout/vList2"/>
    <dgm:cxn modelId="{5F3D6DCC-2A04-4761-B330-CFA1C10A1C84}" srcId="{4634FB6B-1583-4F7F-B3F7-8C0A444F1562}" destId="{A600D76C-DE1D-4B47-89E7-8B43D80EF18A}" srcOrd="5" destOrd="0" parTransId="{7EE060CA-6B37-4487-B9EA-CC5FAEFEBBCB}" sibTransId="{10D42E36-147A-4941-8B01-71143F0A0FA5}"/>
    <dgm:cxn modelId="{1A17FAD8-5046-438B-ABC3-E6166BDCE703}" type="presOf" srcId="{F0024C70-4A83-4C07-B480-9E895161F17E}" destId="{0C536AC8-0BDA-414E-8381-1A044BAE3DE0}" srcOrd="0" destOrd="0" presId="urn:microsoft.com/office/officeart/2005/8/layout/vList2"/>
    <dgm:cxn modelId="{96185AE3-E484-470C-BDBA-B7AF0B55A8AD}" srcId="{4634FB6B-1583-4F7F-B3F7-8C0A444F1562}" destId="{24C61B88-E4F4-4206-A1DE-40AF2195E456}" srcOrd="0" destOrd="0" parTransId="{234EA945-AD16-42DE-A1A3-9C75757200CC}" sibTransId="{7C5D8419-F52A-49F3-8ECE-704AD1E72918}"/>
    <dgm:cxn modelId="{8D671705-8786-4756-9A93-79528C9DF721}" type="presParOf" srcId="{091F03FB-EF8E-4AFA-A924-BDA0D4AFA68A}" destId="{AB3D17F0-603A-48B3-A256-4FD2496DBAF3}" srcOrd="0" destOrd="0" presId="urn:microsoft.com/office/officeart/2005/8/layout/vList2"/>
    <dgm:cxn modelId="{B6925E87-CEF7-4187-9CEA-09B7D30A4B55}" type="presParOf" srcId="{091F03FB-EF8E-4AFA-A924-BDA0D4AFA68A}" destId="{E14BDA8C-0B2F-49E4-8B22-874196EB3162}" srcOrd="1" destOrd="0" presId="urn:microsoft.com/office/officeart/2005/8/layout/vList2"/>
    <dgm:cxn modelId="{C293D8E4-5C2E-49C2-9442-F6F74657BAC2}" type="presParOf" srcId="{091F03FB-EF8E-4AFA-A924-BDA0D4AFA68A}" destId="{6D5F219F-64E7-444C-BE5D-FC37B0A22DB1}" srcOrd="2" destOrd="0" presId="urn:microsoft.com/office/officeart/2005/8/layout/vList2"/>
    <dgm:cxn modelId="{36873E5A-5A75-4F67-9AE8-656300BEAAF9}" type="presParOf" srcId="{091F03FB-EF8E-4AFA-A924-BDA0D4AFA68A}" destId="{B6693C58-3C35-43FF-A29E-4724EEEFC3FB}" srcOrd="3" destOrd="0" presId="urn:microsoft.com/office/officeart/2005/8/layout/vList2"/>
    <dgm:cxn modelId="{EC5418F6-233E-4DCB-9D06-D9E9FD4CF017}" type="presParOf" srcId="{091F03FB-EF8E-4AFA-A924-BDA0D4AFA68A}" destId="{0C536AC8-0BDA-414E-8381-1A044BAE3DE0}" srcOrd="4" destOrd="0" presId="urn:microsoft.com/office/officeart/2005/8/layout/vList2"/>
    <dgm:cxn modelId="{BEA108CD-FCBB-48C4-BDA9-840405CA769B}" type="presParOf" srcId="{091F03FB-EF8E-4AFA-A924-BDA0D4AFA68A}" destId="{CBB58509-7CE6-429A-9D83-4BBB38CF9B30}" srcOrd="5" destOrd="0" presId="urn:microsoft.com/office/officeart/2005/8/layout/vList2"/>
    <dgm:cxn modelId="{1D309A29-5E4F-467A-A52E-8180AF860E6F}" type="presParOf" srcId="{091F03FB-EF8E-4AFA-A924-BDA0D4AFA68A}" destId="{5C244E0E-D86C-4EA6-8424-959352E5AFAF}" srcOrd="6" destOrd="0" presId="urn:microsoft.com/office/officeart/2005/8/layout/vList2"/>
    <dgm:cxn modelId="{BBEAEB53-3BE6-435E-8946-411E63A290BF}" type="presParOf" srcId="{091F03FB-EF8E-4AFA-A924-BDA0D4AFA68A}" destId="{0C4EDEDC-5763-4B0F-B468-D670DF0A596F}" srcOrd="7" destOrd="0" presId="urn:microsoft.com/office/officeart/2005/8/layout/vList2"/>
    <dgm:cxn modelId="{E8B4C0CB-18C6-4B1B-81E2-0EE80FF4242D}" type="presParOf" srcId="{091F03FB-EF8E-4AFA-A924-BDA0D4AFA68A}" destId="{F2573EBA-CDA7-428D-B190-F223C841838F}" srcOrd="8" destOrd="0" presId="urn:microsoft.com/office/officeart/2005/8/layout/vList2"/>
    <dgm:cxn modelId="{DB3A5E4A-A407-4E1D-82C7-96D9233770AE}" type="presParOf" srcId="{091F03FB-EF8E-4AFA-A924-BDA0D4AFA68A}" destId="{C5D06098-E734-4CDE-8387-4E7AE7CAF426}" srcOrd="9" destOrd="0" presId="urn:microsoft.com/office/officeart/2005/8/layout/vList2"/>
    <dgm:cxn modelId="{4C6FA863-E09F-4FDC-9B78-0C7C283318E1}" type="presParOf" srcId="{091F03FB-EF8E-4AFA-A924-BDA0D4AFA68A}" destId="{759FAF9E-5B65-47DF-A8B3-B152A4FBD250}" srcOrd="10" destOrd="0" presId="urn:microsoft.com/office/officeart/2005/8/layout/vList2"/>
    <dgm:cxn modelId="{E0F8017D-3F34-4613-BB74-B94DAF93718B}" type="presParOf" srcId="{091F03FB-EF8E-4AFA-A924-BDA0D4AFA68A}" destId="{DB208F1C-BC10-4D43-92F6-606D7C4B4435}" srcOrd="11" destOrd="0" presId="urn:microsoft.com/office/officeart/2005/8/layout/vList2"/>
    <dgm:cxn modelId="{2BAF3E66-7505-4D0B-9F22-FF0AB204CD26}" type="presParOf" srcId="{091F03FB-EF8E-4AFA-A924-BDA0D4AFA68A}" destId="{4049E9D0-5E96-4223-B9A2-C196DF28B603}" srcOrd="12" destOrd="0" presId="urn:microsoft.com/office/officeart/2005/8/layout/vList2"/>
    <dgm:cxn modelId="{88F01476-7F9E-4A53-9652-C8AE0B9C1C68}" type="presParOf" srcId="{091F03FB-EF8E-4AFA-A924-BDA0D4AFA68A}" destId="{300B44D1-65C2-46D5-9B1D-3FCE552B065A}" srcOrd="13" destOrd="0" presId="urn:microsoft.com/office/officeart/2005/8/layout/vList2"/>
    <dgm:cxn modelId="{9B6B128E-0C3D-4B19-87D5-A3148028800A}" type="presParOf" srcId="{091F03FB-EF8E-4AFA-A924-BDA0D4AFA68A}" destId="{6AA558FF-9D80-4D74-83A8-2688BB96831A}" srcOrd="14" destOrd="0" presId="urn:microsoft.com/office/officeart/2005/8/layout/vList2"/>
    <dgm:cxn modelId="{D3C95F59-5BC2-4E01-82C3-06E0B6393EC5}" type="presParOf" srcId="{091F03FB-EF8E-4AFA-A924-BDA0D4AFA68A}" destId="{C380745A-6E93-4D05-89E1-C9B701DEC25C}" srcOrd="15" destOrd="0" presId="urn:microsoft.com/office/officeart/2005/8/layout/vList2"/>
    <dgm:cxn modelId="{C6F08984-75F8-4EE2-8FBE-2DB1F6023DC4}" type="presParOf" srcId="{091F03FB-EF8E-4AFA-A924-BDA0D4AFA68A}" destId="{E8390938-31CF-422B-B51A-0D07FDAC0440}" srcOrd="16" destOrd="0" presId="urn:microsoft.com/office/officeart/2005/8/layout/vList2"/>
    <dgm:cxn modelId="{F16C18CB-71F2-4E5C-ACEF-7DD68F9D5455}" type="presParOf" srcId="{091F03FB-EF8E-4AFA-A924-BDA0D4AFA68A}" destId="{3D1ED456-9BE7-4EAD-8F52-EA2957016388}" srcOrd="17" destOrd="0" presId="urn:microsoft.com/office/officeart/2005/8/layout/vList2"/>
    <dgm:cxn modelId="{ED581D53-CC0D-4D4F-9898-92EA92CF895A}" type="presParOf" srcId="{091F03FB-EF8E-4AFA-A924-BDA0D4AFA68A}" destId="{183E9913-BD62-41DE-8C0B-89E8F8CB431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C1FA8-8215-4477-B28C-04AD6EA02EE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4CE470B-2624-45FC-B610-47DC3CA8928F}">
      <dgm:prSet/>
      <dgm:spPr/>
      <dgm:t>
        <a:bodyPr/>
        <a:lstStyle/>
        <a:p>
          <a:r>
            <a:rPr lang="en-US">
              <a:latin typeface="+mn-lt"/>
            </a:rPr>
            <a:t>Use your planner/reminder app</a:t>
          </a:r>
          <a:r>
            <a:rPr lang="en-US" b="0" i="0" u="none" strike="noStrike" cap="none" baseline="0" noProof="0">
              <a:latin typeface="+mn-lt"/>
            </a:rPr>
            <a:t>/calendar</a:t>
          </a:r>
          <a:endParaRPr lang="en-US">
            <a:latin typeface="+mn-lt"/>
          </a:endParaRPr>
        </a:p>
      </dgm:t>
    </dgm:pt>
    <dgm:pt modelId="{211BD52B-24FB-4149-8888-882C81F7E791}" type="parTrans" cxnId="{9C024A5F-7DDC-4C48-B051-289D962DE251}">
      <dgm:prSet/>
      <dgm:spPr/>
      <dgm:t>
        <a:bodyPr/>
        <a:lstStyle/>
        <a:p>
          <a:endParaRPr lang="en-US"/>
        </a:p>
      </dgm:t>
    </dgm:pt>
    <dgm:pt modelId="{CD21FDB8-6351-4290-9599-3E8197D173AF}" type="sibTrans" cxnId="{9C024A5F-7DDC-4C48-B051-289D962DE251}">
      <dgm:prSet/>
      <dgm:spPr/>
      <dgm:t>
        <a:bodyPr/>
        <a:lstStyle/>
        <a:p>
          <a:endParaRPr lang="en-US"/>
        </a:p>
      </dgm:t>
    </dgm:pt>
    <dgm:pt modelId="{B25228DE-2E9E-4B75-AA5F-3ECEF4A620AB}">
      <dgm:prSet/>
      <dgm:spPr/>
      <dgm:t>
        <a:bodyPr/>
        <a:lstStyle/>
        <a:p>
          <a:r>
            <a:rPr lang="en-US"/>
            <a:t>Organize your binder/notebook</a:t>
          </a:r>
        </a:p>
      </dgm:t>
    </dgm:pt>
    <dgm:pt modelId="{3B0B9D4D-4FF5-4912-A41F-B46DD25E8613}" type="parTrans" cxnId="{D42AD79E-C436-4BE4-ABF7-5E6CB4ADE737}">
      <dgm:prSet/>
      <dgm:spPr/>
      <dgm:t>
        <a:bodyPr/>
        <a:lstStyle/>
        <a:p>
          <a:endParaRPr lang="en-US"/>
        </a:p>
      </dgm:t>
    </dgm:pt>
    <dgm:pt modelId="{FBC8C577-1FA3-4A66-9009-897C56CB7CF4}" type="sibTrans" cxnId="{D42AD79E-C436-4BE4-ABF7-5E6CB4ADE737}">
      <dgm:prSet/>
      <dgm:spPr/>
      <dgm:t>
        <a:bodyPr/>
        <a:lstStyle/>
        <a:p>
          <a:endParaRPr lang="en-US"/>
        </a:p>
      </dgm:t>
    </dgm:pt>
    <dgm:pt modelId="{A9D4722E-2AA4-4D63-8E65-02917C6421FA}">
      <dgm:prSet/>
      <dgm:spPr/>
      <dgm:t>
        <a:bodyPr/>
        <a:lstStyle/>
        <a:p>
          <a:r>
            <a:rPr lang="en-US"/>
            <a:t>Communicate with teachers</a:t>
          </a:r>
        </a:p>
      </dgm:t>
    </dgm:pt>
    <dgm:pt modelId="{741D39D6-D63D-4B78-866D-ED021FC61BD7}" type="parTrans" cxnId="{FD2109E6-71B6-4998-875F-57DD63FA4287}">
      <dgm:prSet/>
      <dgm:spPr/>
      <dgm:t>
        <a:bodyPr/>
        <a:lstStyle/>
        <a:p>
          <a:endParaRPr lang="en-US"/>
        </a:p>
      </dgm:t>
    </dgm:pt>
    <dgm:pt modelId="{010AEA15-E0A0-4C51-A5D5-E53CEF62E654}" type="sibTrans" cxnId="{FD2109E6-71B6-4998-875F-57DD63FA4287}">
      <dgm:prSet/>
      <dgm:spPr/>
      <dgm:t>
        <a:bodyPr/>
        <a:lstStyle/>
        <a:p>
          <a:endParaRPr lang="en-US"/>
        </a:p>
      </dgm:t>
    </dgm:pt>
    <dgm:pt modelId="{52106E2F-0900-42C3-9278-C7AD6D28EC8E}">
      <dgm:prSet/>
      <dgm:spPr/>
      <dgm:t>
        <a:bodyPr/>
        <a:lstStyle/>
        <a:p>
          <a:r>
            <a:rPr lang="en-US"/>
            <a:t>Attend teachers tutoring sessions (posted outside of counseling and teacher’s doors)</a:t>
          </a:r>
        </a:p>
      </dgm:t>
    </dgm:pt>
    <dgm:pt modelId="{2A17B0E6-6A1A-4571-AD1C-162CC10DB7F6}" type="parTrans" cxnId="{B206C850-5292-463B-8482-8D7591E87C50}">
      <dgm:prSet/>
      <dgm:spPr/>
      <dgm:t>
        <a:bodyPr/>
        <a:lstStyle/>
        <a:p>
          <a:endParaRPr lang="en-US"/>
        </a:p>
      </dgm:t>
    </dgm:pt>
    <dgm:pt modelId="{46AEBC82-CD6E-4E81-B896-38AEB806B5C8}" type="sibTrans" cxnId="{B206C850-5292-463B-8482-8D7591E87C50}">
      <dgm:prSet/>
      <dgm:spPr/>
      <dgm:t>
        <a:bodyPr/>
        <a:lstStyle/>
        <a:p>
          <a:endParaRPr lang="en-US"/>
        </a:p>
      </dgm:t>
    </dgm:pt>
    <dgm:pt modelId="{13EF814D-9916-40B3-B6EF-0548B97D887F}">
      <dgm:prSet/>
      <dgm:spPr/>
      <dgm:t>
        <a:bodyPr/>
        <a:lstStyle/>
        <a:p>
          <a:r>
            <a:rPr lang="en-US"/>
            <a:t>Student Vue</a:t>
          </a:r>
        </a:p>
      </dgm:t>
    </dgm:pt>
    <dgm:pt modelId="{662A79E6-05E2-4F17-8D5A-A392B8AC16EB}" type="parTrans" cxnId="{FCCE26C7-31DE-4F1C-94E8-3111E991B821}">
      <dgm:prSet/>
      <dgm:spPr/>
      <dgm:t>
        <a:bodyPr/>
        <a:lstStyle/>
        <a:p>
          <a:endParaRPr lang="en-US"/>
        </a:p>
      </dgm:t>
    </dgm:pt>
    <dgm:pt modelId="{2639C25D-8203-4144-9752-D366BF8A3F3B}" type="sibTrans" cxnId="{FCCE26C7-31DE-4F1C-94E8-3111E991B821}">
      <dgm:prSet/>
      <dgm:spPr/>
      <dgm:t>
        <a:bodyPr/>
        <a:lstStyle/>
        <a:p>
          <a:endParaRPr lang="en-US"/>
        </a:p>
      </dgm:t>
    </dgm:pt>
    <dgm:pt modelId="{B58DC47C-1CF0-4BCD-BA16-790347C90BB6}" type="pres">
      <dgm:prSet presAssocID="{B71C1FA8-8215-4477-B28C-04AD6EA02EE9}" presName="outerComposite" presStyleCnt="0">
        <dgm:presLayoutVars>
          <dgm:chMax val="5"/>
          <dgm:dir/>
          <dgm:resizeHandles val="exact"/>
        </dgm:presLayoutVars>
      </dgm:prSet>
      <dgm:spPr/>
    </dgm:pt>
    <dgm:pt modelId="{F1FAB100-0DFF-41BC-A444-94D9FA3B78AF}" type="pres">
      <dgm:prSet presAssocID="{B71C1FA8-8215-4477-B28C-04AD6EA02EE9}" presName="dummyMaxCanvas" presStyleCnt="0">
        <dgm:presLayoutVars/>
      </dgm:prSet>
      <dgm:spPr/>
    </dgm:pt>
    <dgm:pt modelId="{A900A3CB-C55F-41BE-B662-8F68D460A8D6}" type="pres">
      <dgm:prSet presAssocID="{B71C1FA8-8215-4477-B28C-04AD6EA02EE9}" presName="FiveNodes_1" presStyleLbl="node1" presStyleIdx="0" presStyleCnt="5">
        <dgm:presLayoutVars>
          <dgm:bulletEnabled val="1"/>
        </dgm:presLayoutVars>
      </dgm:prSet>
      <dgm:spPr/>
    </dgm:pt>
    <dgm:pt modelId="{C94A7952-B07C-47CD-AD06-6A576DC86ABA}" type="pres">
      <dgm:prSet presAssocID="{B71C1FA8-8215-4477-B28C-04AD6EA02EE9}" presName="FiveNodes_2" presStyleLbl="node1" presStyleIdx="1" presStyleCnt="5">
        <dgm:presLayoutVars>
          <dgm:bulletEnabled val="1"/>
        </dgm:presLayoutVars>
      </dgm:prSet>
      <dgm:spPr/>
    </dgm:pt>
    <dgm:pt modelId="{4E18CD5B-2A6F-4C2F-8BE0-13E928DEB469}" type="pres">
      <dgm:prSet presAssocID="{B71C1FA8-8215-4477-B28C-04AD6EA02EE9}" presName="FiveNodes_3" presStyleLbl="node1" presStyleIdx="2" presStyleCnt="5">
        <dgm:presLayoutVars>
          <dgm:bulletEnabled val="1"/>
        </dgm:presLayoutVars>
      </dgm:prSet>
      <dgm:spPr/>
    </dgm:pt>
    <dgm:pt modelId="{ECABF3E3-7BC3-4885-B011-11FD3966F102}" type="pres">
      <dgm:prSet presAssocID="{B71C1FA8-8215-4477-B28C-04AD6EA02EE9}" presName="FiveNodes_4" presStyleLbl="node1" presStyleIdx="3" presStyleCnt="5">
        <dgm:presLayoutVars>
          <dgm:bulletEnabled val="1"/>
        </dgm:presLayoutVars>
      </dgm:prSet>
      <dgm:spPr/>
    </dgm:pt>
    <dgm:pt modelId="{6441D15E-6B04-4675-8D37-9C1F0C98C7D9}" type="pres">
      <dgm:prSet presAssocID="{B71C1FA8-8215-4477-B28C-04AD6EA02EE9}" presName="FiveNodes_5" presStyleLbl="node1" presStyleIdx="4" presStyleCnt="5">
        <dgm:presLayoutVars>
          <dgm:bulletEnabled val="1"/>
        </dgm:presLayoutVars>
      </dgm:prSet>
      <dgm:spPr/>
    </dgm:pt>
    <dgm:pt modelId="{848247AE-3AE7-4FFD-BBFA-9F337A309800}" type="pres">
      <dgm:prSet presAssocID="{B71C1FA8-8215-4477-B28C-04AD6EA02EE9}" presName="FiveConn_1-2" presStyleLbl="fgAccFollowNode1" presStyleIdx="0" presStyleCnt="4">
        <dgm:presLayoutVars>
          <dgm:bulletEnabled val="1"/>
        </dgm:presLayoutVars>
      </dgm:prSet>
      <dgm:spPr/>
    </dgm:pt>
    <dgm:pt modelId="{F23A30A9-34D4-42C4-A863-687B7FE60F9F}" type="pres">
      <dgm:prSet presAssocID="{B71C1FA8-8215-4477-B28C-04AD6EA02EE9}" presName="FiveConn_2-3" presStyleLbl="fgAccFollowNode1" presStyleIdx="1" presStyleCnt="4">
        <dgm:presLayoutVars>
          <dgm:bulletEnabled val="1"/>
        </dgm:presLayoutVars>
      </dgm:prSet>
      <dgm:spPr/>
    </dgm:pt>
    <dgm:pt modelId="{4444C393-2084-4F5B-A583-FE2608E6135F}" type="pres">
      <dgm:prSet presAssocID="{B71C1FA8-8215-4477-B28C-04AD6EA02EE9}" presName="FiveConn_3-4" presStyleLbl="fgAccFollowNode1" presStyleIdx="2" presStyleCnt="4">
        <dgm:presLayoutVars>
          <dgm:bulletEnabled val="1"/>
        </dgm:presLayoutVars>
      </dgm:prSet>
      <dgm:spPr/>
    </dgm:pt>
    <dgm:pt modelId="{CC63F97E-BB01-4E03-A727-A6C8187C8D95}" type="pres">
      <dgm:prSet presAssocID="{B71C1FA8-8215-4477-B28C-04AD6EA02EE9}" presName="FiveConn_4-5" presStyleLbl="fgAccFollowNode1" presStyleIdx="3" presStyleCnt="4">
        <dgm:presLayoutVars>
          <dgm:bulletEnabled val="1"/>
        </dgm:presLayoutVars>
      </dgm:prSet>
      <dgm:spPr/>
    </dgm:pt>
    <dgm:pt modelId="{09A522BB-81F7-4544-BAC0-1A76B3903227}" type="pres">
      <dgm:prSet presAssocID="{B71C1FA8-8215-4477-B28C-04AD6EA02EE9}" presName="FiveNodes_1_text" presStyleLbl="node1" presStyleIdx="4" presStyleCnt="5">
        <dgm:presLayoutVars>
          <dgm:bulletEnabled val="1"/>
        </dgm:presLayoutVars>
      </dgm:prSet>
      <dgm:spPr/>
    </dgm:pt>
    <dgm:pt modelId="{6136A125-DA27-4322-9A38-4F2D83CA68D6}" type="pres">
      <dgm:prSet presAssocID="{B71C1FA8-8215-4477-B28C-04AD6EA02EE9}" presName="FiveNodes_2_text" presStyleLbl="node1" presStyleIdx="4" presStyleCnt="5">
        <dgm:presLayoutVars>
          <dgm:bulletEnabled val="1"/>
        </dgm:presLayoutVars>
      </dgm:prSet>
      <dgm:spPr/>
    </dgm:pt>
    <dgm:pt modelId="{E693B7DC-908B-424F-86E7-95004D6FBFCC}" type="pres">
      <dgm:prSet presAssocID="{B71C1FA8-8215-4477-B28C-04AD6EA02EE9}" presName="FiveNodes_3_text" presStyleLbl="node1" presStyleIdx="4" presStyleCnt="5">
        <dgm:presLayoutVars>
          <dgm:bulletEnabled val="1"/>
        </dgm:presLayoutVars>
      </dgm:prSet>
      <dgm:spPr/>
    </dgm:pt>
    <dgm:pt modelId="{E1BBA9E9-48E6-4792-A0C2-129C4F7FC964}" type="pres">
      <dgm:prSet presAssocID="{B71C1FA8-8215-4477-B28C-04AD6EA02EE9}" presName="FiveNodes_4_text" presStyleLbl="node1" presStyleIdx="4" presStyleCnt="5">
        <dgm:presLayoutVars>
          <dgm:bulletEnabled val="1"/>
        </dgm:presLayoutVars>
      </dgm:prSet>
      <dgm:spPr/>
    </dgm:pt>
    <dgm:pt modelId="{949CAD34-F656-4BA2-B5F6-CCCE3DACFF9D}" type="pres">
      <dgm:prSet presAssocID="{B71C1FA8-8215-4477-B28C-04AD6EA02EE9}" presName="FiveNodes_5_text" presStyleLbl="node1" presStyleIdx="4" presStyleCnt="5">
        <dgm:presLayoutVars>
          <dgm:bulletEnabled val="1"/>
        </dgm:presLayoutVars>
      </dgm:prSet>
      <dgm:spPr/>
    </dgm:pt>
  </dgm:ptLst>
  <dgm:cxnLst>
    <dgm:cxn modelId="{AF4FF10A-CF33-4DB3-80D3-17D93E015B94}" type="presOf" srcId="{CD21FDB8-6351-4290-9599-3E8197D173AF}" destId="{848247AE-3AE7-4FFD-BBFA-9F337A309800}" srcOrd="0" destOrd="0" presId="urn:microsoft.com/office/officeart/2005/8/layout/vProcess5"/>
    <dgm:cxn modelId="{862F9C18-1C8F-4A34-9195-EC01DAB3A5BF}" type="presOf" srcId="{A9D4722E-2AA4-4D63-8E65-02917C6421FA}" destId="{E693B7DC-908B-424F-86E7-95004D6FBFCC}" srcOrd="1" destOrd="0" presId="urn:microsoft.com/office/officeart/2005/8/layout/vProcess5"/>
    <dgm:cxn modelId="{45DFE41A-1304-4D3C-AF10-362DC0F7CBDF}" type="presOf" srcId="{52106E2F-0900-42C3-9278-C7AD6D28EC8E}" destId="{E1BBA9E9-48E6-4792-A0C2-129C4F7FC964}" srcOrd="1" destOrd="0" presId="urn:microsoft.com/office/officeart/2005/8/layout/vProcess5"/>
    <dgm:cxn modelId="{8EF00923-5895-41A5-915D-6905BF0EBAA1}" type="presOf" srcId="{46AEBC82-CD6E-4E81-B896-38AEB806B5C8}" destId="{CC63F97E-BB01-4E03-A727-A6C8187C8D95}" srcOrd="0" destOrd="0" presId="urn:microsoft.com/office/officeart/2005/8/layout/vProcess5"/>
    <dgm:cxn modelId="{AF44F435-4364-430B-B22A-A2F3EC7CEB3C}" type="presOf" srcId="{13EF814D-9916-40B3-B6EF-0548B97D887F}" destId="{6441D15E-6B04-4675-8D37-9C1F0C98C7D9}" srcOrd="0" destOrd="0" presId="urn:microsoft.com/office/officeart/2005/8/layout/vProcess5"/>
    <dgm:cxn modelId="{21D9615B-DBD9-4205-8982-9AD4C44901D5}" type="presOf" srcId="{B71C1FA8-8215-4477-B28C-04AD6EA02EE9}" destId="{B58DC47C-1CF0-4BCD-BA16-790347C90BB6}" srcOrd="0" destOrd="0" presId="urn:microsoft.com/office/officeart/2005/8/layout/vProcess5"/>
    <dgm:cxn modelId="{9C024A5F-7DDC-4C48-B051-289D962DE251}" srcId="{B71C1FA8-8215-4477-B28C-04AD6EA02EE9}" destId="{C4CE470B-2624-45FC-B610-47DC3CA8928F}" srcOrd="0" destOrd="0" parTransId="{211BD52B-24FB-4149-8888-882C81F7E791}" sibTransId="{CD21FDB8-6351-4290-9599-3E8197D173AF}"/>
    <dgm:cxn modelId="{94D36562-D405-4342-9A3E-81C8D225DF23}" type="presOf" srcId="{C4CE470B-2624-45FC-B610-47DC3CA8928F}" destId="{09A522BB-81F7-4544-BAC0-1A76B3903227}" srcOrd="1" destOrd="0" presId="urn:microsoft.com/office/officeart/2005/8/layout/vProcess5"/>
    <dgm:cxn modelId="{22AC2D4B-028B-420C-BBF5-A6265CCCBAC3}" type="presOf" srcId="{52106E2F-0900-42C3-9278-C7AD6D28EC8E}" destId="{ECABF3E3-7BC3-4885-B011-11FD3966F102}" srcOrd="0" destOrd="0" presId="urn:microsoft.com/office/officeart/2005/8/layout/vProcess5"/>
    <dgm:cxn modelId="{3DC7B54C-3A7E-447A-9647-7707EB9D2D89}" type="presOf" srcId="{B25228DE-2E9E-4B75-AA5F-3ECEF4A620AB}" destId="{6136A125-DA27-4322-9A38-4F2D83CA68D6}" srcOrd="1" destOrd="0" presId="urn:microsoft.com/office/officeart/2005/8/layout/vProcess5"/>
    <dgm:cxn modelId="{B206C850-5292-463B-8482-8D7591E87C50}" srcId="{B71C1FA8-8215-4477-B28C-04AD6EA02EE9}" destId="{52106E2F-0900-42C3-9278-C7AD6D28EC8E}" srcOrd="3" destOrd="0" parTransId="{2A17B0E6-6A1A-4571-AD1C-162CC10DB7F6}" sibTransId="{46AEBC82-CD6E-4E81-B896-38AEB806B5C8}"/>
    <dgm:cxn modelId="{4FDB6E7E-4E90-498E-991A-650E123D986D}" type="presOf" srcId="{010AEA15-E0A0-4C51-A5D5-E53CEF62E654}" destId="{4444C393-2084-4F5B-A583-FE2608E6135F}" srcOrd="0" destOrd="0" presId="urn:microsoft.com/office/officeart/2005/8/layout/vProcess5"/>
    <dgm:cxn modelId="{E4928B8E-E4F9-4BFD-877C-C9858DE7129C}" type="presOf" srcId="{B25228DE-2E9E-4B75-AA5F-3ECEF4A620AB}" destId="{C94A7952-B07C-47CD-AD06-6A576DC86ABA}" srcOrd="0" destOrd="0" presId="urn:microsoft.com/office/officeart/2005/8/layout/vProcess5"/>
    <dgm:cxn modelId="{B8859897-C330-4825-9870-0252133D7D9A}" type="presOf" srcId="{A9D4722E-2AA4-4D63-8E65-02917C6421FA}" destId="{4E18CD5B-2A6F-4C2F-8BE0-13E928DEB469}" srcOrd="0" destOrd="0" presId="urn:microsoft.com/office/officeart/2005/8/layout/vProcess5"/>
    <dgm:cxn modelId="{D42AD79E-C436-4BE4-ABF7-5E6CB4ADE737}" srcId="{B71C1FA8-8215-4477-B28C-04AD6EA02EE9}" destId="{B25228DE-2E9E-4B75-AA5F-3ECEF4A620AB}" srcOrd="1" destOrd="0" parTransId="{3B0B9D4D-4FF5-4912-A41F-B46DD25E8613}" sibTransId="{FBC8C577-1FA3-4A66-9009-897C56CB7CF4}"/>
    <dgm:cxn modelId="{4EB3C2AF-6557-4D5B-9359-B73E2BF5F2CA}" type="presOf" srcId="{13EF814D-9916-40B3-B6EF-0548B97D887F}" destId="{949CAD34-F656-4BA2-B5F6-CCCE3DACFF9D}" srcOrd="1" destOrd="0" presId="urn:microsoft.com/office/officeart/2005/8/layout/vProcess5"/>
    <dgm:cxn modelId="{89A8CDC2-CA05-4B0B-8500-CBF8AAE321DC}" type="presOf" srcId="{C4CE470B-2624-45FC-B610-47DC3CA8928F}" destId="{A900A3CB-C55F-41BE-B662-8F68D460A8D6}" srcOrd="0" destOrd="0" presId="urn:microsoft.com/office/officeart/2005/8/layout/vProcess5"/>
    <dgm:cxn modelId="{FCCE26C7-31DE-4F1C-94E8-3111E991B821}" srcId="{B71C1FA8-8215-4477-B28C-04AD6EA02EE9}" destId="{13EF814D-9916-40B3-B6EF-0548B97D887F}" srcOrd="4" destOrd="0" parTransId="{662A79E6-05E2-4F17-8D5A-A392B8AC16EB}" sibTransId="{2639C25D-8203-4144-9752-D366BF8A3F3B}"/>
    <dgm:cxn modelId="{3D5563D6-61C0-4D7F-9250-FA3395016C2C}" type="presOf" srcId="{FBC8C577-1FA3-4A66-9009-897C56CB7CF4}" destId="{F23A30A9-34D4-42C4-A863-687B7FE60F9F}" srcOrd="0" destOrd="0" presId="urn:microsoft.com/office/officeart/2005/8/layout/vProcess5"/>
    <dgm:cxn modelId="{FD2109E6-71B6-4998-875F-57DD63FA4287}" srcId="{B71C1FA8-8215-4477-B28C-04AD6EA02EE9}" destId="{A9D4722E-2AA4-4D63-8E65-02917C6421FA}" srcOrd="2" destOrd="0" parTransId="{741D39D6-D63D-4B78-866D-ED021FC61BD7}" sibTransId="{010AEA15-E0A0-4C51-A5D5-E53CEF62E654}"/>
    <dgm:cxn modelId="{28140466-5A00-4554-98F7-A85FB95475DE}" type="presParOf" srcId="{B58DC47C-1CF0-4BCD-BA16-790347C90BB6}" destId="{F1FAB100-0DFF-41BC-A444-94D9FA3B78AF}" srcOrd="0" destOrd="0" presId="urn:microsoft.com/office/officeart/2005/8/layout/vProcess5"/>
    <dgm:cxn modelId="{EA1C2ADE-96E8-4724-92E1-EE8B74DB1C65}" type="presParOf" srcId="{B58DC47C-1CF0-4BCD-BA16-790347C90BB6}" destId="{A900A3CB-C55F-41BE-B662-8F68D460A8D6}" srcOrd="1" destOrd="0" presId="urn:microsoft.com/office/officeart/2005/8/layout/vProcess5"/>
    <dgm:cxn modelId="{083628DE-6BBC-413C-AB5D-19F30DB575D6}" type="presParOf" srcId="{B58DC47C-1CF0-4BCD-BA16-790347C90BB6}" destId="{C94A7952-B07C-47CD-AD06-6A576DC86ABA}" srcOrd="2" destOrd="0" presId="urn:microsoft.com/office/officeart/2005/8/layout/vProcess5"/>
    <dgm:cxn modelId="{3A89E9D1-3587-4092-9B8C-F4CA66BC0141}" type="presParOf" srcId="{B58DC47C-1CF0-4BCD-BA16-790347C90BB6}" destId="{4E18CD5B-2A6F-4C2F-8BE0-13E928DEB469}" srcOrd="3" destOrd="0" presId="urn:microsoft.com/office/officeart/2005/8/layout/vProcess5"/>
    <dgm:cxn modelId="{C15CC5A5-1CE7-41B1-966D-2E8F30A53CF6}" type="presParOf" srcId="{B58DC47C-1CF0-4BCD-BA16-790347C90BB6}" destId="{ECABF3E3-7BC3-4885-B011-11FD3966F102}" srcOrd="4" destOrd="0" presId="urn:microsoft.com/office/officeart/2005/8/layout/vProcess5"/>
    <dgm:cxn modelId="{DB971794-C635-4444-A4C6-AA5733EF4833}" type="presParOf" srcId="{B58DC47C-1CF0-4BCD-BA16-790347C90BB6}" destId="{6441D15E-6B04-4675-8D37-9C1F0C98C7D9}" srcOrd="5" destOrd="0" presId="urn:microsoft.com/office/officeart/2005/8/layout/vProcess5"/>
    <dgm:cxn modelId="{FEB090D6-A030-470A-8854-39B076A2EE79}" type="presParOf" srcId="{B58DC47C-1CF0-4BCD-BA16-790347C90BB6}" destId="{848247AE-3AE7-4FFD-BBFA-9F337A309800}" srcOrd="6" destOrd="0" presId="urn:microsoft.com/office/officeart/2005/8/layout/vProcess5"/>
    <dgm:cxn modelId="{B97163A3-5852-4D01-AA2B-6D3A7814BE7A}" type="presParOf" srcId="{B58DC47C-1CF0-4BCD-BA16-790347C90BB6}" destId="{F23A30A9-34D4-42C4-A863-687B7FE60F9F}" srcOrd="7" destOrd="0" presId="urn:microsoft.com/office/officeart/2005/8/layout/vProcess5"/>
    <dgm:cxn modelId="{E1564FCD-A72A-4D7E-972F-48BD4B99695A}" type="presParOf" srcId="{B58DC47C-1CF0-4BCD-BA16-790347C90BB6}" destId="{4444C393-2084-4F5B-A583-FE2608E6135F}" srcOrd="8" destOrd="0" presId="urn:microsoft.com/office/officeart/2005/8/layout/vProcess5"/>
    <dgm:cxn modelId="{83DA266C-7A89-49AB-92BB-38E133605EE4}" type="presParOf" srcId="{B58DC47C-1CF0-4BCD-BA16-790347C90BB6}" destId="{CC63F97E-BB01-4E03-A727-A6C8187C8D95}" srcOrd="9" destOrd="0" presId="urn:microsoft.com/office/officeart/2005/8/layout/vProcess5"/>
    <dgm:cxn modelId="{5D2FD6BD-475D-4FCC-AB16-998068CCE908}" type="presParOf" srcId="{B58DC47C-1CF0-4BCD-BA16-790347C90BB6}" destId="{09A522BB-81F7-4544-BAC0-1A76B3903227}" srcOrd="10" destOrd="0" presId="urn:microsoft.com/office/officeart/2005/8/layout/vProcess5"/>
    <dgm:cxn modelId="{857BFC8E-4F00-4D0C-BD7A-6F14A6AFBA3E}" type="presParOf" srcId="{B58DC47C-1CF0-4BCD-BA16-790347C90BB6}" destId="{6136A125-DA27-4322-9A38-4F2D83CA68D6}" srcOrd="11" destOrd="0" presId="urn:microsoft.com/office/officeart/2005/8/layout/vProcess5"/>
    <dgm:cxn modelId="{DECFCB84-CCF4-45D7-8C90-218651BD6E0D}" type="presParOf" srcId="{B58DC47C-1CF0-4BCD-BA16-790347C90BB6}" destId="{E693B7DC-908B-424F-86E7-95004D6FBFCC}" srcOrd="12" destOrd="0" presId="urn:microsoft.com/office/officeart/2005/8/layout/vProcess5"/>
    <dgm:cxn modelId="{CF3A924B-AE48-47BA-A791-5AF5F47A16D7}" type="presParOf" srcId="{B58DC47C-1CF0-4BCD-BA16-790347C90BB6}" destId="{E1BBA9E9-48E6-4792-A0C2-129C4F7FC964}" srcOrd="13" destOrd="0" presId="urn:microsoft.com/office/officeart/2005/8/layout/vProcess5"/>
    <dgm:cxn modelId="{1E82F6CF-7BCE-475A-BA54-9089F319E70E}" type="presParOf" srcId="{B58DC47C-1CF0-4BCD-BA16-790347C90BB6}" destId="{949CAD34-F656-4BA2-B5F6-CCCE3DACFF9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BC1DD-7E12-45F2-8F32-D7F7C465A30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CAC0865-4455-4F2A-9718-B0CF2356FFAF}">
      <dgm:prSet/>
      <dgm:spPr/>
      <dgm:t>
        <a:bodyPr/>
        <a:lstStyle/>
        <a:p>
          <a:r>
            <a:rPr lang="en-US"/>
            <a:t>Safety </a:t>
          </a:r>
        </a:p>
      </dgm:t>
    </dgm:pt>
    <dgm:pt modelId="{47072A20-972D-40CB-BF96-646B18D8CF48}" type="parTrans" cxnId="{09EBDB1F-817A-4477-A0F1-25B2917A1AE6}">
      <dgm:prSet/>
      <dgm:spPr/>
      <dgm:t>
        <a:bodyPr/>
        <a:lstStyle/>
        <a:p>
          <a:endParaRPr lang="en-US"/>
        </a:p>
      </dgm:t>
    </dgm:pt>
    <dgm:pt modelId="{16FA4DC4-2E8E-4B42-8344-AF937B975DA5}" type="sibTrans" cxnId="{09EBDB1F-817A-4477-A0F1-25B2917A1AE6}">
      <dgm:prSet/>
      <dgm:spPr/>
      <dgm:t>
        <a:bodyPr/>
        <a:lstStyle/>
        <a:p>
          <a:endParaRPr lang="en-US"/>
        </a:p>
      </dgm:t>
    </dgm:pt>
    <dgm:pt modelId="{CE9EF135-85C8-4307-B6C9-E947F049C498}">
      <dgm:prSet/>
      <dgm:spPr/>
      <dgm:t>
        <a:bodyPr/>
        <a:lstStyle/>
        <a:p>
          <a:pPr rtl="0"/>
          <a:r>
            <a:rPr lang="en-US"/>
            <a:t>Harassment &amp; bullying policy</a:t>
          </a:r>
          <a:r>
            <a:rPr lang="en-US">
              <a:latin typeface="Tw Cen MT Condensed" panose="020B0606020104020203"/>
            </a:rPr>
            <a:t> – Expect Respect</a:t>
          </a:r>
          <a:endParaRPr lang="en-US"/>
        </a:p>
      </dgm:t>
    </dgm:pt>
    <dgm:pt modelId="{F265D2A8-663E-4390-9F8A-C5552FA03B5A}" type="parTrans" cxnId="{B44AF83C-69FC-4B8C-A82D-C4A4B6C90BBB}">
      <dgm:prSet/>
      <dgm:spPr/>
      <dgm:t>
        <a:bodyPr/>
        <a:lstStyle/>
        <a:p>
          <a:endParaRPr lang="en-US"/>
        </a:p>
      </dgm:t>
    </dgm:pt>
    <dgm:pt modelId="{C4ADBB70-F48F-4423-A0FD-1864306EDE2F}" type="sibTrans" cxnId="{B44AF83C-69FC-4B8C-A82D-C4A4B6C90BBB}">
      <dgm:prSet/>
      <dgm:spPr/>
      <dgm:t>
        <a:bodyPr/>
        <a:lstStyle/>
        <a:p>
          <a:endParaRPr lang="en-US"/>
        </a:p>
      </dgm:t>
    </dgm:pt>
    <dgm:pt modelId="{C3F02BA9-1ACC-4504-9785-AF37E7DFC1DE}">
      <dgm:prSet/>
      <dgm:spPr/>
      <dgm:t>
        <a:bodyPr/>
        <a:lstStyle/>
        <a:p>
          <a:r>
            <a:rPr lang="en-US"/>
            <a:t>Tell an adult (teacher, counselor, assistant principal) if you’re being harassed/bullied or know of others</a:t>
          </a:r>
        </a:p>
      </dgm:t>
    </dgm:pt>
    <dgm:pt modelId="{F5C52437-84E5-4E2F-B19E-63DF4FEAD507}" type="parTrans" cxnId="{5B601E6D-30C5-47BD-A0E4-CA95B0E0EC84}">
      <dgm:prSet/>
      <dgm:spPr/>
      <dgm:t>
        <a:bodyPr/>
        <a:lstStyle/>
        <a:p>
          <a:endParaRPr lang="en-US"/>
        </a:p>
      </dgm:t>
    </dgm:pt>
    <dgm:pt modelId="{91C212BB-F86F-45FE-957B-DF0A7CB2DA1C}" type="sibTrans" cxnId="{5B601E6D-30C5-47BD-A0E4-CA95B0E0EC84}">
      <dgm:prSet/>
      <dgm:spPr/>
      <dgm:t>
        <a:bodyPr/>
        <a:lstStyle/>
        <a:p>
          <a:endParaRPr lang="en-US"/>
        </a:p>
      </dgm:t>
    </dgm:pt>
    <dgm:pt modelId="{3219F54F-C8C0-40B5-A4C0-3B8A2E3B6025}">
      <dgm:prSet/>
      <dgm:spPr/>
      <dgm:t>
        <a:bodyPr/>
        <a:lstStyle/>
        <a:p>
          <a:r>
            <a:rPr lang="en-US"/>
            <a:t>Crisis</a:t>
          </a:r>
        </a:p>
      </dgm:t>
    </dgm:pt>
    <dgm:pt modelId="{113750F7-0651-4BD2-B58D-86E3461D051B}" type="parTrans" cxnId="{D2EA98D2-9E4B-497C-9A52-049560B5861F}">
      <dgm:prSet/>
      <dgm:spPr/>
      <dgm:t>
        <a:bodyPr/>
        <a:lstStyle/>
        <a:p>
          <a:endParaRPr lang="en-US"/>
        </a:p>
      </dgm:t>
    </dgm:pt>
    <dgm:pt modelId="{593FF147-98BD-4373-B814-07CCDE2715BB}" type="sibTrans" cxnId="{D2EA98D2-9E4B-497C-9A52-049560B5861F}">
      <dgm:prSet/>
      <dgm:spPr/>
      <dgm:t>
        <a:bodyPr/>
        <a:lstStyle/>
        <a:p>
          <a:endParaRPr lang="en-US"/>
        </a:p>
      </dgm:t>
    </dgm:pt>
    <dgm:pt modelId="{591AE8D9-F2BC-4A30-80D4-AE7653DBA941}">
      <dgm:prSet/>
      <dgm:spPr/>
      <dgm:t>
        <a:bodyPr/>
        <a:lstStyle/>
        <a:p>
          <a:r>
            <a:rPr lang="en-US"/>
            <a:t>A life-threatening situation </a:t>
          </a:r>
        </a:p>
      </dgm:t>
    </dgm:pt>
    <dgm:pt modelId="{A29A601D-74C1-4201-B38D-EFA39E0A2158}" type="parTrans" cxnId="{0EED6BEA-77E2-4EB5-AE34-368A542DA921}">
      <dgm:prSet/>
      <dgm:spPr/>
      <dgm:t>
        <a:bodyPr/>
        <a:lstStyle/>
        <a:p>
          <a:endParaRPr lang="en-US"/>
        </a:p>
      </dgm:t>
    </dgm:pt>
    <dgm:pt modelId="{591F7F2A-2E92-4050-AE66-0C028201C03B}" type="sibTrans" cxnId="{0EED6BEA-77E2-4EB5-AE34-368A542DA921}">
      <dgm:prSet/>
      <dgm:spPr/>
      <dgm:t>
        <a:bodyPr/>
        <a:lstStyle/>
        <a:p>
          <a:endParaRPr lang="en-US"/>
        </a:p>
      </dgm:t>
    </dgm:pt>
    <dgm:pt modelId="{0B7A5241-2909-4FFC-B3EA-931F796C8079}">
      <dgm:prSet/>
      <dgm:spPr/>
      <dgm:t>
        <a:bodyPr/>
        <a:lstStyle/>
        <a:p>
          <a:r>
            <a:rPr lang="en-US"/>
            <a:t>Tell an adult immediately</a:t>
          </a:r>
        </a:p>
      </dgm:t>
    </dgm:pt>
    <dgm:pt modelId="{16D90FDF-C053-40B8-851A-BE844EED193D}" type="parTrans" cxnId="{9ED5C48C-DE71-4A91-A504-545ACC2244CF}">
      <dgm:prSet/>
      <dgm:spPr/>
      <dgm:t>
        <a:bodyPr/>
        <a:lstStyle/>
        <a:p>
          <a:endParaRPr lang="en-US"/>
        </a:p>
      </dgm:t>
    </dgm:pt>
    <dgm:pt modelId="{C447DFEC-2F82-4468-BB1F-23ECC0D2197D}" type="sibTrans" cxnId="{9ED5C48C-DE71-4A91-A504-545ACC2244CF}">
      <dgm:prSet/>
      <dgm:spPr/>
      <dgm:t>
        <a:bodyPr/>
        <a:lstStyle/>
        <a:p>
          <a:endParaRPr lang="en-US"/>
        </a:p>
      </dgm:t>
    </dgm:pt>
    <dgm:pt modelId="{7E1E85D7-8051-44D4-BDD3-F96A4A298E1C}">
      <dgm:prSet/>
      <dgm:spPr/>
      <dgm:t>
        <a:bodyPr/>
        <a:lstStyle/>
        <a:p>
          <a:r>
            <a:rPr lang="en-US"/>
            <a:t>Confidentiality </a:t>
          </a:r>
        </a:p>
      </dgm:t>
    </dgm:pt>
    <dgm:pt modelId="{349D2E29-BCCC-4B64-B9D8-F8E38FEEC1F8}" type="parTrans" cxnId="{E34AAA48-A42A-4E68-9774-ED6F81A9F4EB}">
      <dgm:prSet/>
      <dgm:spPr/>
      <dgm:t>
        <a:bodyPr/>
        <a:lstStyle/>
        <a:p>
          <a:endParaRPr lang="en-US"/>
        </a:p>
      </dgm:t>
    </dgm:pt>
    <dgm:pt modelId="{C34F770B-703D-4D7C-B6FB-0DC112EE32FD}" type="sibTrans" cxnId="{E34AAA48-A42A-4E68-9774-ED6F81A9F4EB}">
      <dgm:prSet/>
      <dgm:spPr/>
      <dgm:t>
        <a:bodyPr/>
        <a:lstStyle/>
        <a:p>
          <a:endParaRPr lang="en-US"/>
        </a:p>
      </dgm:t>
    </dgm:pt>
    <dgm:pt modelId="{2B467F64-E5F4-4D1F-89F7-FF8741237BEF}">
      <dgm:prSet/>
      <dgm:spPr/>
      <dgm:t>
        <a:bodyPr/>
        <a:lstStyle/>
        <a:p>
          <a:r>
            <a:rPr lang="en-US"/>
            <a:t>Limits of confidentiality </a:t>
          </a:r>
        </a:p>
      </dgm:t>
    </dgm:pt>
    <dgm:pt modelId="{7CBC3D9E-065B-4D84-8998-A0C5E962A6C1}" type="parTrans" cxnId="{44246D16-2026-4AD8-9942-D17BA0D2F0CB}">
      <dgm:prSet/>
      <dgm:spPr/>
      <dgm:t>
        <a:bodyPr/>
        <a:lstStyle/>
        <a:p>
          <a:endParaRPr lang="en-US"/>
        </a:p>
      </dgm:t>
    </dgm:pt>
    <dgm:pt modelId="{3D7B1F22-6E5F-4BD2-BA5A-78F22C82A7F3}" type="sibTrans" cxnId="{44246D16-2026-4AD8-9942-D17BA0D2F0CB}">
      <dgm:prSet/>
      <dgm:spPr/>
      <dgm:t>
        <a:bodyPr/>
        <a:lstStyle/>
        <a:p>
          <a:endParaRPr lang="en-US"/>
        </a:p>
      </dgm:t>
    </dgm:pt>
    <dgm:pt modelId="{B851DCD3-A275-48F1-8C5D-1F3FFA75E1EF}" type="pres">
      <dgm:prSet presAssocID="{918BC1DD-7E12-45F2-8F32-D7F7C465A302}" presName="linear" presStyleCnt="0">
        <dgm:presLayoutVars>
          <dgm:animLvl val="lvl"/>
          <dgm:resizeHandles val="exact"/>
        </dgm:presLayoutVars>
      </dgm:prSet>
      <dgm:spPr/>
    </dgm:pt>
    <dgm:pt modelId="{BB589A02-8024-4D54-8450-D16316D00E7A}" type="pres">
      <dgm:prSet presAssocID="{0CAC0865-4455-4F2A-9718-B0CF2356FFAF}" presName="parentText" presStyleLbl="node1" presStyleIdx="0" presStyleCnt="3">
        <dgm:presLayoutVars>
          <dgm:chMax val="0"/>
          <dgm:bulletEnabled val="1"/>
        </dgm:presLayoutVars>
      </dgm:prSet>
      <dgm:spPr/>
    </dgm:pt>
    <dgm:pt modelId="{1C27B7F9-6F02-45EF-9489-34600942EA6E}" type="pres">
      <dgm:prSet presAssocID="{0CAC0865-4455-4F2A-9718-B0CF2356FFAF}" presName="childText" presStyleLbl="revTx" presStyleIdx="0" presStyleCnt="3">
        <dgm:presLayoutVars>
          <dgm:bulletEnabled val="1"/>
        </dgm:presLayoutVars>
      </dgm:prSet>
      <dgm:spPr/>
    </dgm:pt>
    <dgm:pt modelId="{9878236C-72F5-4431-A65F-7095E15B35AC}" type="pres">
      <dgm:prSet presAssocID="{3219F54F-C8C0-40B5-A4C0-3B8A2E3B6025}" presName="parentText" presStyleLbl="node1" presStyleIdx="1" presStyleCnt="3">
        <dgm:presLayoutVars>
          <dgm:chMax val="0"/>
          <dgm:bulletEnabled val="1"/>
        </dgm:presLayoutVars>
      </dgm:prSet>
      <dgm:spPr/>
    </dgm:pt>
    <dgm:pt modelId="{75426EBB-7983-4AEA-BC98-7E23F79555E9}" type="pres">
      <dgm:prSet presAssocID="{3219F54F-C8C0-40B5-A4C0-3B8A2E3B6025}" presName="childText" presStyleLbl="revTx" presStyleIdx="1" presStyleCnt="3">
        <dgm:presLayoutVars>
          <dgm:bulletEnabled val="1"/>
        </dgm:presLayoutVars>
      </dgm:prSet>
      <dgm:spPr/>
    </dgm:pt>
    <dgm:pt modelId="{1369961D-E2C9-46EB-9D94-D5F11B5E080A}" type="pres">
      <dgm:prSet presAssocID="{7E1E85D7-8051-44D4-BDD3-F96A4A298E1C}" presName="parentText" presStyleLbl="node1" presStyleIdx="2" presStyleCnt="3">
        <dgm:presLayoutVars>
          <dgm:chMax val="0"/>
          <dgm:bulletEnabled val="1"/>
        </dgm:presLayoutVars>
      </dgm:prSet>
      <dgm:spPr/>
    </dgm:pt>
    <dgm:pt modelId="{3CF5266B-A08B-413F-8FED-8C75EF20C90C}" type="pres">
      <dgm:prSet presAssocID="{7E1E85D7-8051-44D4-BDD3-F96A4A298E1C}" presName="childText" presStyleLbl="revTx" presStyleIdx="2" presStyleCnt="3">
        <dgm:presLayoutVars>
          <dgm:bulletEnabled val="1"/>
        </dgm:presLayoutVars>
      </dgm:prSet>
      <dgm:spPr/>
    </dgm:pt>
  </dgm:ptLst>
  <dgm:cxnLst>
    <dgm:cxn modelId="{44246D16-2026-4AD8-9942-D17BA0D2F0CB}" srcId="{7E1E85D7-8051-44D4-BDD3-F96A4A298E1C}" destId="{2B467F64-E5F4-4D1F-89F7-FF8741237BEF}" srcOrd="0" destOrd="0" parTransId="{7CBC3D9E-065B-4D84-8998-A0C5E962A6C1}" sibTransId="{3D7B1F22-6E5F-4BD2-BA5A-78F22C82A7F3}"/>
    <dgm:cxn modelId="{09EBDB1F-817A-4477-A0F1-25B2917A1AE6}" srcId="{918BC1DD-7E12-45F2-8F32-D7F7C465A302}" destId="{0CAC0865-4455-4F2A-9718-B0CF2356FFAF}" srcOrd="0" destOrd="0" parTransId="{47072A20-972D-40CB-BF96-646B18D8CF48}" sibTransId="{16FA4DC4-2E8E-4B42-8344-AF937B975DA5}"/>
    <dgm:cxn modelId="{A7BE9826-8B8E-46E8-8018-944F91894340}" type="presOf" srcId="{0B7A5241-2909-4FFC-B3EA-931F796C8079}" destId="{75426EBB-7983-4AEA-BC98-7E23F79555E9}" srcOrd="0" destOrd="1" presId="urn:microsoft.com/office/officeart/2005/8/layout/vList2"/>
    <dgm:cxn modelId="{B9250F2D-56B9-4E03-8415-D5A07D13370A}" type="presOf" srcId="{591AE8D9-F2BC-4A30-80D4-AE7653DBA941}" destId="{75426EBB-7983-4AEA-BC98-7E23F79555E9}" srcOrd="0" destOrd="0" presId="urn:microsoft.com/office/officeart/2005/8/layout/vList2"/>
    <dgm:cxn modelId="{E20F6B32-97E0-43F0-BE55-23998627E510}" type="presOf" srcId="{2B467F64-E5F4-4D1F-89F7-FF8741237BEF}" destId="{3CF5266B-A08B-413F-8FED-8C75EF20C90C}" srcOrd="0" destOrd="0" presId="urn:microsoft.com/office/officeart/2005/8/layout/vList2"/>
    <dgm:cxn modelId="{B44AF83C-69FC-4B8C-A82D-C4A4B6C90BBB}" srcId="{0CAC0865-4455-4F2A-9718-B0CF2356FFAF}" destId="{CE9EF135-85C8-4307-B6C9-E947F049C498}" srcOrd="0" destOrd="0" parTransId="{F265D2A8-663E-4390-9F8A-C5552FA03B5A}" sibTransId="{C4ADBB70-F48F-4423-A0FD-1864306EDE2F}"/>
    <dgm:cxn modelId="{2D1EC440-48CE-4748-A1E6-2296BF9E5CC3}" type="presOf" srcId="{3219F54F-C8C0-40B5-A4C0-3B8A2E3B6025}" destId="{9878236C-72F5-4431-A65F-7095E15B35AC}" srcOrd="0" destOrd="0" presId="urn:microsoft.com/office/officeart/2005/8/layout/vList2"/>
    <dgm:cxn modelId="{78307C5C-3E0B-4CAA-B108-F7BE168935E5}" type="presOf" srcId="{0CAC0865-4455-4F2A-9718-B0CF2356FFAF}" destId="{BB589A02-8024-4D54-8450-D16316D00E7A}" srcOrd="0" destOrd="0" presId="urn:microsoft.com/office/officeart/2005/8/layout/vList2"/>
    <dgm:cxn modelId="{E34AAA48-A42A-4E68-9774-ED6F81A9F4EB}" srcId="{918BC1DD-7E12-45F2-8F32-D7F7C465A302}" destId="{7E1E85D7-8051-44D4-BDD3-F96A4A298E1C}" srcOrd="2" destOrd="0" parTransId="{349D2E29-BCCC-4B64-B9D8-F8E38FEEC1F8}" sibTransId="{C34F770B-703D-4D7C-B6FB-0DC112EE32FD}"/>
    <dgm:cxn modelId="{9763124B-4678-4BDB-A219-B07D0AFF23F9}" type="presOf" srcId="{CE9EF135-85C8-4307-B6C9-E947F049C498}" destId="{1C27B7F9-6F02-45EF-9489-34600942EA6E}" srcOrd="0" destOrd="0" presId="urn:microsoft.com/office/officeart/2005/8/layout/vList2"/>
    <dgm:cxn modelId="{5B601E6D-30C5-47BD-A0E4-CA95B0E0EC84}" srcId="{0CAC0865-4455-4F2A-9718-B0CF2356FFAF}" destId="{C3F02BA9-1ACC-4504-9785-AF37E7DFC1DE}" srcOrd="1" destOrd="0" parTransId="{F5C52437-84E5-4E2F-B19E-63DF4FEAD507}" sibTransId="{91C212BB-F86F-45FE-957B-DF0A7CB2DA1C}"/>
    <dgm:cxn modelId="{9ED5C48C-DE71-4A91-A504-545ACC2244CF}" srcId="{3219F54F-C8C0-40B5-A4C0-3B8A2E3B6025}" destId="{0B7A5241-2909-4FFC-B3EA-931F796C8079}" srcOrd="1" destOrd="0" parTransId="{16D90FDF-C053-40B8-851A-BE844EED193D}" sibTransId="{C447DFEC-2F82-4468-BB1F-23ECC0D2197D}"/>
    <dgm:cxn modelId="{2B2917AA-E7B3-4870-9BF8-25AB927CDEBC}" type="presOf" srcId="{C3F02BA9-1ACC-4504-9785-AF37E7DFC1DE}" destId="{1C27B7F9-6F02-45EF-9489-34600942EA6E}" srcOrd="0" destOrd="1" presId="urn:microsoft.com/office/officeart/2005/8/layout/vList2"/>
    <dgm:cxn modelId="{ECA115B1-3757-41AF-91AC-07A9A3819F1A}" type="presOf" srcId="{7E1E85D7-8051-44D4-BDD3-F96A4A298E1C}" destId="{1369961D-E2C9-46EB-9D94-D5F11B5E080A}" srcOrd="0" destOrd="0" presId="urn:microsoft.com/office/officeart/2005/8/layout/vList2"/>
    <dgm:cxn modelId="{D2EA98D2-9E4B-497C-9A52-049560B5861F}" srcId="{918BC1DD-7E12-45F2-8F32-D7F7C465A302}" destId="{3219F54F-C8C0-40B5-A4C0-3B8A2E3B6025}" srcOrd="1" destOrd="0" parTransId="{113750F7-0651-4BD2-B58D-86E3461D051B}" sibTransId="{593FF147-98BD-4373-B814-07CCDE2715BB}"/>
    <dgm:cxn modelId="{0EED6BEA-77E2-4EB5-AE34-368A542DA921}" srcId="{3219F54F-C8C0-40B5-A4C0-3B8A2E3B6025}" destId="{591AE8D9-F2BC-4A30-80D4-AE7653DBA941}" srcOrd="0" destOrd="0" parTransId="{A29A601D-74C1-4201-B38D-EFA39E0A2158}" sibTransId="{591F7F2A-2E92-4050-AE66-0C028201C03B}"/>
    <dgm:cxn modelId="{AB97D5FA-3A03-4DB7-BB69-76DDE5378614}" type="presOf" srcId="{918BC1DD-7E12-45F2-8F32-D7F7C465A302}" destId="{B851DCD3-A275-48F1-8C5D-1F3FFA75E1EF}" srcOrd="0" destOrd="0" presId="urn:microsoft.com/office/officeart/2005/8/layout/vList2"/>
    <dgm:cxn modelId="{DF858833-088A-4464-99FA-7CE1DA3B92D6}" type="presParOf" srcId="{B851DCD3-A275-48F1-8C5D-1F3FFA75E1EF}" destId="{BB589A02-8024-4D54-8450-D16316D00E7A}" srcOrd="0" destOrd="0" presId="urn:microsoft.com/office/officeart/2005/8/layout/vList2"/>
    <dgm:cxn modelId="{993743BE-5B7B-47D1-B509-AAF5B3BBB8EA}" type="presParOf" srcId="{B851DCD3-A275-48F1-8C5D-1F3FFA75E1EF}" destId="{1C27B7F9-6F02-45EF-9489-34600942EA6E}" srcOrd="1" destOrd="0" presId="urn:microsoft.com/office/officeart/2005/8/layout/vList2"/>
    <dgm:cxn modelId="{AA34C384-79A6-442F-991E-9282FCEA4931}" type="presParOf" srcId="{B851DCD3-A275-48F1-8C5D-1F3FFA75E1EF}" destId="{9878236C-72F5-4431-A65F-7095E15B35AC}" srcOrd="2" destOrd="0" presId="urn:microsoft.com/office/officeart/2005/8/layout/vList2"/>
    <dgm:cxn modelId="{773F3393-7750-44BF-9A3C-DE01176078F5}" type="presParOf" srcId="{B851DCD3-A275-48F1-8C5D-1F3FFA75E1EF}" destId="{75426EBB-7983-4AEA-BC98-7E23F79555E9}" srcOrd="3" destOrd="0" presId="urn:microsoft.com/office/officeart/2005/8/layout/vList2"/>
    <dgm:cxn modelId="{42848112-5A8D-4AF6-9980-F7EFA59686ED}" type="presParOf" srcId="{B851DCD3-A275-48F1-8C5D-1F3FFA75E1EF}" destId="{1369961D-E2C9-46EB-9D94-D5F11B5E080A}" srcOrd="4" destOrd="0" presId="urn:microsoft.com/office/officeart/2005/8/layout/vList2"/>
    <dgm:cxn modelId="{919FD0B1-18AF-4CAB-A6F9-6CFEBDC47886}" type="presParOf" srcId="{B851DCD3-A275-48F1-8C5D-1F3FFA75E1EF}" destId="{3CF5266B-A08B-413F-8FED-8C75EF20C9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078FF-3EDD-4987-893A-B7398434DEC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0C7197-4305-489D-AF40-F8732E100F64}">
      <dgm:prSet/>
      <dgm:spPr/>
      <dgm:t>
        <a:bodyPr/>
        <a:lstStyle/>
        <a:p>
          <a:r>
            <a:rPr lang="en-US"/>
            <a:t>Grade Point Average (GPA):  </a:t>
          </a:r>
        </a:p>
      </dgm:t>
    </dgm:pt>
    <dgm:pt modelId="{E528B4CF-6E94-4CEC-802B-386506347160}" type="parTrans" cxnId="{45374532-4531-416B-A87F-31A12D537FE5}">
      <dgm:prSet/>
      <dgm:spPr/>
      <dgm:t>
        <a:bodyPr/>
        <a:lstStyle/>
        <a:p>
          <a:endParaRPr lang="en-US"/>
        </a:p>
      </dgm:t>
    </dgm:pt>
    <dgm:pt modelId="{845D35A4-AE38-4116-A534-38444B965B49}" type="sibTrans" cxnId="{45374532-4531-416B-A87F-31A12D537FE5}">
      <dgm:prSet/>
      <dgm:spPr/>
      <dgm:t>
        <a:bodyPr/>
        <a:lstStyle/>
        <a:p>
          <a:endParaRPr lang="en-US"/>
        </a:p>
      </dgm:t>
    </dgm:pt>
    <dgm:pt modelId="{4EA853CC-D66F-4F85-9A13-AF56B0429AD0}">
      <dgm:prSet/>
      <dgm:spPr/>
      <dgm:t>
        <a:bodyPr/>
        <a:lstStyle/>
        <a:p>
          <a:r>
            <a:rPr lang="en-US"/>
            <a:t>A = 4.0	90-100</a:t>
          </a:r>
        </a:p>
      </dgm:t>
    </dgm:pt>
    <dgm:pt modelId="{606C8169-395F-471E-831B-E9DD2448CD84}" type="parTrans" cxnId="{FBDD05E0-CB1C-48AA-99C7-94BB663E6874}">
      <dgm:prSet/>
      <dgm:spPr/>
      <dgm:t>
        <a:bodyPr/>
        <a:lstStyle/>
        <a:p>
          <a:endParaRPr lang="en-US"/>
        </a:p>
      </dgm:t>
    </dgm:pt>
    <dgm:pt modelId="{CE956CD9-08A7-439D-AC97-F92706E81E37}" type="sibTrans" cxnId="{FBDD05E0-CB1C-48AA-99C7-94BB663E6874}">
      <dgm:prSet/>
      <dgm:spPr/>
      <dgm:t>
        <a:bodyPr/>
        <a:lstStyle/>
        <a:p>
          <a:endParaRPr lang="en-US"/>
        </a:p>
      </dgm:t>
    </dgm:pt>
    <dgm:pt modelId="{A3032A25-DD2F-4736-A964-355E14B5EB83}">
      <dgm:prSet/>
      <dgm:spPr/>
      <dgm:t>
        <a:bodyPr/>
        <a:lstStyle/>
        <a:p>
          <a:r>
            <a:rPr lang="en-US"/>
            <a:t>B = 3.0	80-89</a:t>
          </a:r>
        </a:p>
      </dgm:t>
    </dgm:pt>
    <dgm:pt modelId="{081C6394-44C4-4B91-9E66-7701F8F46CD1}" type="parTrans" cxnId="{BB1C4828-12EE-45D8-A09F-701CB51507B9}">
      <dgm:prSet/>
      <dgm:spPr/>
      <dgm:t>
        <a:bodyPr/>
        <a:lstStyle/>
        <a:p>
          <a:endParaRPr lang="en-US"/>
        </a:p>
      </dgm:t>
    </dgm:pt>
    <dgm:pt modelId="{BC7004D5-A0A0-4EF9-9712-BEA6C5233383}" type="sibTrans" cxnId="{BB1C4828-12EE-45D8-A09F-701CB51507B9}">
      <dgm:prSet/>
      <dgm:spPr/>
      <dgm:t>
        <a:bodyPr/>
        <a:lstStyle/>
        <a:p>
          <a:endParaRPr lang="en-US"/>
        </a:p>
      </dgm:t>
    </dgm:pt>
    <dgm:pt modelId="{C2022465-D553-4DAA-9057-D0708B1F1F77}">
      <dgm:prSet/>
      <dgm:spPr/>
      <dgm:t>
        <a:bodyPr/>
        <a:lstStyle/>
        <a:p>
          <a:r>
            <a:rPr lang="en-US"/>
            <a:t>C = 2.0	74-79</a:t>
          </a:r>
        </a:p>
      </dgm:t>
    </dgm:pt>
    <dgm:pt modelId="{CD69B474-1E4E-4A3B-9E82-904B500CA65F}" type="parTrans" cxnId="{755BD853-7ABA-468F-884A-33919AA4EE00}">
      <dgm:prSet/>
      <dgm:spPr/>
      <dgm:t>
        <a:bodyPr/>
        <a:lstStyle/>
        <a:p>
          <a:endParaRPr lang="en-US"/>
        </a:p>
      </dgm:t>
    </dgm:pt>
    <dgm:pt modelId="{DCCF0D5B-B4B4-4C22-BCA3-78E482E2B3C7}" type="sibTrans" cxnId="{755BD853-7ABA-468F-884A-33919AA4EE00}">
      <dgm:prSet/>
      <dgm:spPr/>
      <dgm:t>
        <a:bodyPr/>
        <a:lstStyle/>
        <a:p>
          <a:endParaRPr lang="en-US"/>
        </a:p>
      </dgm:t>
    </dgm:pt>
    <dgm:pt modelId="{43B3707C-A5B1-4848-84AB-43CF179D10DA}">
      <dgm:prSet/>
      <dgm:spPr/>
      <dgm:t>
        <a:bodyPr/>
        <a:lstStyle/>
        <a:p>
          <a:r>
            <a:rPr lang="en-US"/>
            <a:t>D = 1.0	70-73</a:t>
          </a:r>
        </a:p>
      </dgm:t>
    </dgm:pt>
    <dgm:pt modelId="{F81F1A76-FDC9-4FB8-AB1B-3A6A80FDADD1}" type="parTrans" cxnId="{AFD6FB44-DD9A-4464-9710-B9D775198954}">
      <dgm:prSet/>
      <dgm:spPr/>
      <dgm:t>
        <a:bodyPr/>
        <a:lstStyle/>
        <a:p>
          <a:endParaRPr lang="en-US"/>
        </a:p>
      </dgm:t>
    </dgm:pt>
    <dgm:pt modelId="{77F64532-1329-49D6-A7BD-340DBBB45826}" type="sibTrans" cxnId="{AFD6FB44-DD9A-4464-9710-B9D775198954}">
      <dgm:prSet/>
      <dgm:spPr/>
      <dgm:t>
        <a:bodyPr/>
        <a:lstStyle/>
        <a:p>
          <a:endParaRPr lang="en-US"/>
        </a:p>
      </dgm:t>
    </dgm:pt>
    <dgm:pt modelId="{91ED5401-0E3A-4531-8791-CF79AC20CD40}">
      <dgm:prSet/>
      <dgm:spPr/>
      <dgm:t>
        <a:bodyPr/>
        <a:lstStyle/>
        <a:p>
          <a:r>
            <a:rPr lang="en-US"/>
            <a:t>F = 0.0	69 and ↓</a:t>
          </a:r>
        </a:p>
      </dgm:t>
    </dgm:pt>
    <dgm:pt modelId="{02A256AB-DDCE-49C2-9D80-9F55BAF007D1}" type="parTrans" cxnId="{188F3F94-96EC-4033-9752-48BF5EE6E787}">
      <dgm:prSet/>
      <dgm:spPr/>
      <dgm:t>
        <a:bodyPr/>
        <a:lstStyle/>
        <a:p>
          <a:endParaRPr lang="en-US"/>
        </a:p>
      </dgm:t>
    </dgm:pt>
    <dgm:pt modelId="{C6307B19-4B54-465E-A8F1-85831D546632}" type="sibTrans" cxnId="{188F3F94-96EC-4033-9752-48BF5EE6E787}">
      <dgm:prSet/>
      <dgm:spPr/>
      <dgm:t>
        <a:bodyPr/>
        <a:lstStyle/>
        <a:p>
          <a:endParaRPr lang="en-US"/>
        </a:p>
      </dgm:t>
    </dgm:pt>
    <dgm:pt modelId="{2B11AD7C-AE08-49D3-9006-4ED11136E101}">
      <dgm:prSet/>
      <dgm:spPr/>
      <dgm:t>
        <a:bodyPr/>
        <a:lstStyle/>
        <a:p>
          <a:r>
            <a:rPr lang="en-US"/>
            <a:t>Different kinds of GPA</a:t>
          </a:r>
        </a:p>
      </dgm:t>
    </dgm:pt>
    <dgm:pt modelId="{3355E577-0F80-4DBD-8410-CDAEF8478769}" type="parTrans" cxnId="{340400A0-CE59-4DD5-BC61-2974C4CCAC10}">
      <dgm:prSet/>
      <dgm:spPr/>
      <dgm:t>
        <a:bodyPr/>
        <a:lstStyle/>
        <a:p>
          <a:endParaRPr lang="en-US"/>
        </a:p>
      </dgm:t>
    </dgm:pt>
    <dgm:pt modelId="{61ECC1FA-041A-4A11-B248-39AA8EF187D5}" type="sibTrans" cxnId="{340400A0-CE59-4DD5-BC61-2974C4CCAC10}">
      <dgm:prSet/>
      <dgm:spPr/>
      <dgm:t>
        <a:bodyPr/>
        <a:lstStyle/>
        <a:p>
          <a:endParaRPr lang="en-US"/>
        </a:p>
      </dgm:t>
    </dgm:pt>
    <dgm:pt modelId="{2CF01A5E-28FD-42D2-9FD8-721EA2B725BA}">
      <dgm:prSet/>
      <dgm:spPr/>
      <dgm:t>
        <a:bodyPr/>
        <a:lstStyle/>
        <a:p>
          <a:r>
            <a:rPr lang="en-US"/>
            <a:t>Weighted vs. Unweighted</a:t>
          </a:r>
        </a:p>
      </dgm:t>
    </dgm:pt>
    <dgm:pt modelId="{0CE07D0C-6DDB-419C-A90A-CA29BC214A34}" type="parTrans" cxnId="{AB4F9F7C-1790-41B3-B677-05EC0489DD5C}">
      <dgm:prSet/>
      <dgm:spPr/>
      <dgm:t>
        <a:bodyPr/>
        <a:lstStyle/>
        <a:p>
          <a:endParaRPr lang="en-US"/>
        </a:p>
      </dgm:t>
    </dgm:pt>
    <dgm:pt modelId="{72205EBD-C2FC-487D-BD52-9923EE8A32A9}" type="sibTrans" cxnId="{AB4F9F7C-1790-41B3-B677-05EC0489DD5C}">
      <dgm:prSet/>
      <dgm:spPr/>
      <dgm:t>
        <a:bodyPr/>
        <a:lstStyle/>
        <a:p>
          <a:endParaRPr lang="en-US"/>
        </a:p>
      </dgm:t>
    </dgm:pt>
    <dgm:pt modelId="{AF953689-ADBE-417D-BC93-941834147E79}">
      <dgm:prSet/>
      <dgm:spPr/>
      <dgm:t>
        <a:bodyPr/>
        <a:lstStyle/>
        <a:p>
          <a:r>
            <a:rPr lang="en-US"/>
            <a:t>Cumulative vs. Core</a:t>
          </a:r>
        </a:p>
      </dgm:t>
    </dgm:pt>
    <dgm:pt modelId="{0BDE3877-2433-44CD-BDC4-92E959EA2006}" type="parTrans" cxnId="{829B9B45-543E-4918-9569-81C1BD920A1C}">
      <dgm:prSet/>
      <dgm:spPr/>
      <dgm:t>
        <a:bodyPr/>
        <a:lstStyle/>
        <a:p>
          <a:endParaRPr lang="en-US"/>
        </a:p>
      </dgm:t>
    </dgm:pt>
    <dgm:pt modelId="{97FC8CB0-FBD6-460D-A6AD-F0B450FA6A21}" type="sibTrans" cxnId="{829B9B45-543E-4918-9569-81C1BD920A1C}">
      <dgm:prSet/>
      <dgm:spPr/>
      <dgm:t>
        <a:bodyPr/>
        <a:lstStyle/>
        <a:p>
          <a:endParaRPr lang="en-US"/>
        </a:p>
      </dgm:t>
    </dgm:pt>
    <dgm:pt modelId="{8D4BCC91-824A-4D99-A548-6F6D5229C903}">
      <dgm:prSet/>
      <dgm:spPr/>
      <dgm:t>
        <a:bodyPr/>
        <a:lstStyle/>
        <a:p>
          <a:r>
            <a:rPr lang="en-US"/>
            <a:t>HOPE</a:t>
          </a:r>
        </a:p>
      </dgm:t>
    </dgm:pt>
    <dgm:pt modelId="{2BED4F87-9C00-4FBF-8819-C1C247285EB0}" type="parTrans" cxnId="{C0C7A2AF-A683-49BE-A642-6F596B9B8EF3}">
      <dgm:prSet/>
      <dgm:spPr/>
      <dgm:t>
        <a:bodyPr/>
        <a:lstStyle/>
        <a:p>
          <a:endParaRPr lang="en-US"/>
        </a:p>
      </dgm:t>
    </dgm:pt>
    <dgm:pt modelId="{E9BE2877-548A-4163-9805-67EFA5109BF9}" type="sibTrans" cxnId="{C0C7A2AF-A683-49BE-A642-6F596B9B8EF3}">
      <dgm:prSet/>
      <dgm:spPr/>
      <dgm:t>
        <a:bodyPr/>
        <a:lstStyle/>
        <a:p>
          <a:endParaRPr lang="en-US"/>
        </a:p>
      </dgm:t>
    </dgm:pt>
    <dgm:pt modelId="{D617D11E-40B5-4AF4-BCA1-A83450A26BCE}">
      <dgm:prSet/>
      <dgm:spPr/>
      <dgm:t>
        <a:bodyPr/>
        <a:lstStyle/>
        <a:p>
          <a:r>
            <a:rPr lang="en-US"/>
            <a:t>College</a:t>
          </a:r>
        </a:p>
      </dgm:t>
    </dgm:pt>
    <dgm:pt modelId="{D40753B1-1FFF-4873-BC7B-3C133469CCDF}" type="parTrans" cxnId="{78E536B8-78F8-437B-BEDB-53C18F9DBF3F}">
      <dgm:prSet/>
      <dgm:spPr/>
      <dgm:t>
        <a:bodyPr/>
        <a:lstStyle/>
        <a:p>
          <a:endParaRPr lang="en-US"/>
        </a:p>
      </dgm:t>
    </dgm:pt>
    <dgm:pt modelId="{B0781441-CA13-453B-BB83-323ECCF01535}" type="sibTrans" cxnId="{78E536B8-78F8-437B-BEDB-53C18F9DBF3F}">
      <dgm:prSet/>
      <dgm:spPr/>
      <dgm:t>
        <a:bodyPr/>
        <a:lstStyle/>
        <a:p>
          <a:endParaRPr lang="en-US"/>
        </a:p>
      </dgm:t>
    </dgm:pt>
    <dgm:pt modelId="{295EA73C-E063-4FFB-A181-4CEA0A33A4E1}" type="pres">
      <dgm:prSet presAssocID="{F6E078FF-3EDD-4987-893A-B7398434DECB}" presName="linear" presStyleCnt="0">
        <dgm:presLayoutVars>
          <dgm:animLvl val="lvl"/>
          <dgm:resizeHandles val="exact"/>
        </dgm:presLayoutVars>
      </dgm:prSet>
      <dgm:spPr/>
    </dgm:pt>
    <dgm:pt modelId="{90A9100E-39AC-46EC-A277-3882ECA1C65C}" type="pres">
      <dgm:prSet presAssocID="{830C7197-4305-489D-AF40-F8732E100F64}" presName="parentText" presStyleLbl="node1" presStyleIdx="0" presStyleCnt="2">
        <dgm:presLayoutVars>
          <dgm:chMax val="0"/>
          <dgm:bulletEnabled val="1"/>
        </dgm:presLayoutVars>
      </dgm:prSet>
      <dgm:spPr/>
    </dgm:pt>
    <dgm:pt modelId="{DE988D6C-612E-4325-98B1-0B7191CEE646}" type="pres">
      <dgm:prSet presAssocID="{830C7197-4305-489D-AF40-F8732E100F64}" presName="childText" presStyleLbl="revTx" presStyleIdx="0" presStyleCnt="2">
        <dgm:presLayoutVars>
          <dgm:bulletEnabled val="1"/>
        </dgm:presLayoutVars>
      </dgm:prSet>
      <dgm:spPr/>
    </dgm:pt>
    <dgm:pt modelId="{50B56EC4-AE7D-47D2-B298-463CB0EAC73A}" type="pres">
      <dgm:prSet presAssocID="{2B11AD7C-AE08-49D3-9006-4ED11136E101}" presName="parentText" presStyleLbl="node1" presStyleIdx="1" presStyleCnt="2">
        <dgm:presLayoutVars>
          <dgm:chMax val="0"/>
          <dgm:bulletEnabled val="1"/>
        </dgm:presLayoutVars>
      </dgm:prSet>
      <dgm:spPr/>
    </dgm:pt>
    <dgm:pt modelId="{80149CBB-8789-4379-B0C5-93B89AF2CE31}" type="pres">
      <dgm:prSet presAssocID="{2B11AD7C-AE08-49D3-9006-4ED11136E101}" presName="childText" presStyleLbl="revTx" presStyleIdx="1" presStyleCnt="2">
        <dgm:presLayoutVars>
          <dgm:bulletEnabled val="1"/>
        </dgm:presLayoutVars>
      </dgm:prSet>
      <dgm:spPr/>
    </dgm:pt>
  </dgm:ptLst>
  <dgm:cxnLst>
    <dgm:cxn modelId="{3066700D-F784-4BA9-A254-28AB6EF63C6A}" type="presOf" srcId="{2B11AD7C-AE08-49D3-9006-4ED11136E101}" destId="{50B56EC4-AE7D-47D2-B298-463CB0EAC73A}" srcOrd="0" destOrd="0" presId="urn:microsoft.com/office/officeart/2005/8/layout/vList2"/>
    <dgm:cxn modelId="{CB5F4214-0476-4795-9F85-978EB60F3354}" type="presOf" srcId="{43B3707C-A5B1-4848-84AB-43CF179D10DA}" destId="{DE988D6C-612E-4325-98B1-0B7191CEE646}" srcOrd="0" destOrd="3" presId="urn:microsoft.com/office/officeart/2005/8/layout/vList2"/>
    <dgm:cxn modelId="{1626E618-FC11-461E-806B-36C27EFE65E4}" type="presOf" srcId="{91ED5401-0E3A-4531-8791-CF79AC20CD40}" destId="{DE988D6C-612E-4325-98B1-0B7191CEE646}" srcOrd="0" destOrd="4" presId="urn:microsoft.com/office/officeart/2005/8/layout/vList2"/>
    <dgm:cxn modelId="{BB1C4828-12EE-45D8-A09F-701CB51507B9}" srcId="{830C7197-4305-489D-AF40-F8732E100F64}" destId="{A3032A25-DD2F-4736-A964-355E14B5EB83}" srcOrd="1" destOrd="0" parTransId="{081C6394-44C4-4B91-9E66-7701F8F46CD1}" sibTransId="{BC7004D5-A0A0-4EF9-9712-BEA6C5233383}"/>
    <dgm:cxn modelId="{5F94592C-FBBE-426F-ADF2-FA7521D027D1}" type="presOf" srcId="{C2022465-D553-4DAA-9057-D0708B1F1F77}" destId="{DE988D6C-612E-4325-98B1-0B7191CEE646}" srcOrd="0" destOrd="2" presId="urn:microsoft.com/office/officeart/2005/8/layout/vList2"/>
    <dgm:cxn modelId="{45374532-4531-416B-A87F-31A12D537FE5}" srcId="{F6E078FF-3EDD-4987-893A-B7398434DECB}" destId="{830C7197-4305-489D-AF40-F8732E100F64}" srcOrd="0" destOrd="0" parTransId="{E528B4CF-6E94-4CEC-802B-386506347160}" sibTransId="{845D35A4-AE38-4116-A534-38444B965B49}"/>
    <dgm:cxn modelId="{65A0BA33-8B40-4534-AD3F-0CEA00461E75}" type="presOf" srcId="{AF953689-ADBE-417D-BC93-941834147E79}" destId="{80149CBB-8789-4379-B0C5-93B89AF2CE31}" srcOrd="0" destOrd="1" presId="urn:microsoft.com/office/officeart/2005/8/layout/vList2"/>
    <dgm:cxn modelId="{AFD6FB44-DD9A-4464-9710-B9D775198954}" srcId="{830C7197-4305-489D-AF40-F8732E100F64}" destId="{43B3707C-A5B1-4848-84AB-43CF179D10DA}" srcOrd="3" destOrd="0" parTransId="{F81F1A76-FDC9-4FB8-AB1B-3A6A80FDADD1}" sibTransId="{77F64532-1329-49D6-A7BD-340DBBB45826}"/>
    <dgm:cxn modelId="{829B9B45-543E-4918-9569-81C1BD920A1C}" srcId="{2B11AD7C-AE08-49D3-9006-4ED11136E101}" destId="{AF953689-ADBE-417D-BC93-941834147E79}" srcOrd="1" destOrd="0" parTransId="{0BDE3877-2433-44CD-BDC4-92E959EA2006}" sibTransId="{97FC8CB0-FBD6-460D-A6AD-F0B450FA6A21}"/>
    <dgm:cxn modelId="{438CF94E-C43E-48DF-8FBE-76E402AA838C}" type="presOf" srcId="{2CF01A5E-28FD-42D2-9FD8-721EA2B725BA}" destId="{80149CBB-8789-4379-B0C5-93B89AF2CE31}" srcOrd="0" destOrd="0" presId="urn:microsoft.com/office/officeart/2005/8/layout/vList2"/>
    <dgm:cxn modelId="{755BD853-7ABA-468F-884A-33919AA4EE00}" srcId="{830C7197-4305-489D-AF40-F8732E100F64}" destId="{C2022465-D553-4DAA-9057-D0708B1F1F77}" srcOrd="2" destOrd="0" parTransId="{CD69B474-1E4E-4A3B-9E82-904B500CA65F}" sibTransId="{DCCF0D5B-B4B4-4C22-BCA3-78E482E2B3C7}"/>
    <dgm:cxn modelId="{AB4F9F7C-1790-41B3-B677-05EC0489DD5C}" srcId="{2B11AD7C-AE08-49D3-9006-4ED11136E101}" destId="{2CF01A5E-28FD-42D2-9FD8-721EA2B725BA}" srcOrd="0" destOrd="0" parTransId="{0CE07D0C-6DDB-419C-A90A-CA29BC214A34}" sibTransId="{72205EBD-C2FC-487D-BD52-9923EE8A32A9}"/>
    <dgm:cxn modelId="{ED744183-2DCA-49F3-ACE4-EBDFA0492560}" type="presOf" srcId="{8D4BCC91-824A-4D99-A548-6F6D5229C903}" destId="{80149CBB-8789-4379-B0C5-93B89AF2CE31}" srcOrd="0" destOrd="2" presId="urn:microsoft.com/office/officeart/2005/8/layout/vList2"/>
    <dgm:cxn modelId="{B68AFE86-9D90-4C59-9F72-A0F7BCA26E96}" type="presOf" srcId="{4EA853CC-D66F-4F85-9A13-AF56B0429AD0}" destId="{DE988D6C-612E-4325-98B1-0B7191CEE646}" srcOrd="0" destOrd="0" presId="urn:microsoft.com/office/officeart/2005/8/layout/vList2"/>
    <dgm:cxn modelId="{3C0FE292-E750-4F29-862A-AB30EE6BE454}" type="presOf" srcId="{F6E078FF-3EDD-4987-893A-B7398434DECB}" destId="{295EA73C-E063-4FFB-A181-4CEA0A33A4E1}" srcOrd="0" destOrd="0" presId="urn:microsoft.com/office/officeart/2005/8/layout/vList2"/>
    <dgm:cxn modelId="{188F3F94-96EC-4033-9752-48BF5EE6E787}" srcId="{830C7197-4305-489D-AF40-F8732E100F64}" destId="{91ED5401-0E3A-4531-8791-CF79AC20CD40}" srcOrd="4" destOrd="0" parTransId="{02A256AB-DDCE-49C2-9D80-9F55BAF007D1}" sibTransId="{C6307B19-4B54-465E-A8F1-85831D546632}"/>
    <dgm:cxn modelId="{340400A0-CE59-4DD5-BC61-2974C4CCAC10}" srcId="{F6E078FF-3EDD-4987-893A-B7398434DECB}" destId="{2B11AD7C-AE08-49D3-9006-4ED11136E101}" srcOrd="1" destOrd="0" parTransId="{3355E577-0F80-4DBD-8410-CDAEF8478769}" sibTransId="{61ECC1FA-041A-4A11-B248-39AA8EF187D5}"/>
    <dgm:cxn modelId="{C0C7A2AF-A683-49BE-A642-6F596B9B8EF3}" srcId="{2B11AD7C-AE08-49D3-9006-4ED11136E101}" destId="{8D4BCC91-824A-4D99-A548-6F6D5229C903}" srcOrd="2" destOrd="0" parTransId="{2BED4F87-9C00-4FBF-8819-C1C247285EB0}" sibTransId="{E9BE2877-548A-4163-9805-67EFA5109BF9}"/>
    <dgm:cxn modelId="{78E536B8-78F8-437B-BEDB-53C18F9DBF3F}" srcId="{2B11AD7C-AE08-49D3-9006-4ED11136E101}" destId="{D617D11E-40B5-4AF4-BCA1-A83450A26BCE}" srcOrd="3" destOrd="0" parTransId="{D40753B1-1FFF-4873-BC7B-3C133469CCDF}" sibTransId="{B0781441-CA13-453B-BB83-323ECCF01535}"/>
    <dgm:cxn modelId="{F81CC2BA-FD7F-4E98-A738-CA8C57E1ACEE}" type="presOf" srcId="{D617D11E-40B5-4AF4-BCA1-A83450A26BCE}" destId="{80149CBB-8789-4379-B0C5-93B89AF2CE31}" srcOrd="0" destOrd="3" presId="urn:microsoft.com/office/officeart/2005/8/layout/vList2"/>
    <dgm:cxn modelId="{1BD8A5D9-F92F-4F47-BEA5-55B145EB1F59}" type="presOf" srcId="{A3032A25-DD2F-4736-A964-355E14B5EB83}" destId="{DE988D6C-612E-4325-98B1-0B7191CEE646}" srcOrd="0" destOrd="1" presId="urn:microsoft.com/office/officeart/2005/8/layout/vList2"/>
    <dgm:cxn modelId="{FBDD05E0-CB1C-48AA-99C7-94BB663E6874}" srcId="{830C7197-4305-489D-AF40-F8732E100F64}" destId="{4EA853CC-D66F-4F85-9A13-AF56B0429AD0}" srcOrd="0" destOrd="0" parTransId="{606C8169-395F-471E-831B-E9DD2448CD84}" sibTransId="{CE956CD9-08A7-439D-AC97-F92706E81E37}"/>
    <dgm:cxn modelId="{BAF04CE1-2095-4F73-A076-42385FEC7623}" type="presOf" srcId="{830C7197-4305-489D-AF40-F8732E100F64}" destId="{90A9100E-39AC-46EC-A277-3882ECA1C65C}" srcOrd="0" destOrd="0" presId="urn:microsoft.com/office/officeart/2005/8/layout/vList2"/>
    <dgm:cxn modelId="{115F479A-14D1-435A-A105-9E378599FEB2}" type="presParOf" srcId="{295EA73C-E063-4FFB-A181-4CEA0A33A4E1}" destId="{90A9100E-39AC-46EC-A277-3882ECA1C65C}" srcOrd="0" destOrd="0" presId="urn:microsoft.com/office/officeart/2005/8/layout/vList2"/>
    <dgm:cxn modelId="{CAFE65C4-0A17-4F72-8DCC-9E85A1C470E2}" type="presParOf" srcId="{295EA73C-E063-4FFB-A181-4CEA0A33A4E1}" destId="{DE988D6C-612E-4325-98B1-0B7191CEE646}" srcOrd="1" destOrd="0" presId="urn:microsoft.com/office/officeart/2005/8/layout/vList2"/>
    <dgm:cxn modelId="{B718B4FE-275A-4049-86EA-74D6F8B055BC}" type="presParOf" srcId="{295EA73C-E063-4FFB-A181-4CEA0A33A4E1}" destId="{50B56EC4-AE7D-47D2-B298-463CB0EAC73A}" srcOrd="2" destOrd="0" presId="urn:microsoft.com/office/officeart/2005/8/layout/vList2"/>
    <dgm:cxn modelId="{01899872-FB8E-41CF-BFD6-0BCB9A883C31}" type="presParOf" srcId="{295EA73C-E063-4FFB-A181-4CEA0A33A4E1}" destId="{80149CBB-8789-4379-B0C5-93B89AF2CE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FD28F1-7C2C-47D5-8A79-01B2BA3493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5D573A-C484-4F94-A96C-BAAA27800E70}">
      <dgm:prSet/>
      <dgm:spPr/>
      <dgm:t>
        <a:bodyPr/>
        <a:lstStyle/>
        <a:p>
          <a:pPr>
            <a:lnSpc>
              <a:spcPct val="100000"/>
            </a:lnSpc>
          </a:pPr>
          <a:r>
            <a:rPr lang="en-US" b="1"/>
            <a:t>3.0 GPA required</a:t>
          </a:r>
          <a:endParaRPr lang="en-US"/>
        </a:p>
      </dgm:t>
    </dgm:pt>
    <dgm:pt modelId="{EEACEE41-E4DF-4C21-B3ED-6BED0F21801E}" type="parTrans" cxnId="{D1BA8663-0E40-4098-896F-7667247152AA}">
      <dgm:prSet/>
      <dgm:spPr/>
      <dgm:t>
        <a:bodyPr/>
        <a:lstStyle/>
        <a:p>
          <a:endParaRPr lang="en-US"/>
        </a:p>
      </dgm:t>
    </dgm:pt>
    <dgm:pt modelId="{C8BFEA2E-937A-430E-A199-911AD04E2F94}" type="sibTrans" cxnId="{D1BA8663-0E40-4098-896F-7667247152AA}">
      <dgm:prSet/>
      <dgm:spPr/>
      <dgm:t>
        <a:bodyPr/>
        <a:lstStyle/>
        <a:p>
          <a:endParaRPr lang="en-US"/>
        </a:p>
      </dgm:t>
    </dgm:pt>
    <dgm:pt modelId="{EA193ED1-9A8C-47D9-812C-5E74F20851CE}">
      <dgm:prSet/>
      <dgm:spPr/>
      <dgm:t>
        <a:bodyPr/>
        <a:lstStyle/>
        <a:p>
          <a:pPr>
            <a:lnSpc>
              <a:spcPct val="100000"/>
            </a:lnSpc>
          </a:pPr>
          <a:r>
            <a:rPr lang="en-US" b="1"/>
            <a:t>Academic, unweighted (but will add .5 for AP courses- up to a 4.0)</a:t>
          </a:r>
          <a:endParaRPr lang="en-US"/>
        </a:p>
      </dgm:t>
    </dgm:pt>
    <dgm:pt modelId="{597F6980-F229-415E-8499-C8A0094401FA}" type="parTrans" cxnId="{BD9E76EC-4DDB-4B88-A3EF-561C05F6D1AD}">
      <dgm:prSet/>
      <dgm:spPr/>
      <dgm:t>
        <a:bodyPr/>
        <a:lstStyle/>
        <a:p>
          <a:endParaRPr lang="en-US"/>
        </a:p>
      </dgm:t>
    </dgm:pt>
    <dgm:pt modelId="{9D1C92E4-8801-4DF1-B445-BC177A1F5917}" type="sibTrans" cxnId="{BD9E76EC-4DDB-4B88-A3EF-561C05F6D1AD}">
      <dgm:prSet/>
      <dgm:spPr/>
      <dgm:t>
        <a:bodyPr/>
        <a:lstStyle/>
        <a:p>
          <a:endParaRPr lang="en-US"/>
        </a:p>
      </dgm:t>
    </dgm:pt>
    <dgm:pt modelId="{6C6B01AD-AF57-4999-972E-67189DCC18D5}">
      <dgm:prSet/>
      <dgm:spPr/>
      <dgm:t>
        <a:bodyPr/>
        <a:lstStyle/>
        <a:p>
          <a:pPr>
            <a:lnSpc>
              <a:spcPct val="100000"/>
            </a:lnSpc>
          </a:pPr>
          <a:r>
            <a:rPr lang="en-US" b="1"/>
            <a:t>Pays about 80-90% of tuition at a GA Public School</a:t>
          </a:r>
          <a:endParaRPr lang="en-US"/>
        </a:p>
      </dgm:t>
    </dgm:pt>
    <dgm:pt modelId="{F52FC7D4-F68D-47BA-B382-1AB362642940}" type="parTrans" cxnId="{62E9A4EB-64C9-4157-901F-FBBE33B3985A}">
      <dgm:prSet/>
      <dgm:spPr/>
      <dgm:t>
        <a:bodyPr/>
        <a:lstStyle/>
        <a:p>
          <a:endParaRPr lang="en-US"/>
        </a:p>
      </dgm:t>
    </dgm:pt>
    <dgm:pt modelId="{0213A426-193A-49BF-BC3D-BDF11C53EBAA}" type="sibTrans" cxnId="{62E9A4EB-64C9-4157-901F-FBBE33B3985A}">
      <dgm:prSet/>
      <dgm:spPr/>
      <dgm:t>
        <a:bodyPr/>
        <a:lstStyle/>
        <a:p>
          <a:endParaRPr lang="en-US"/>
        </a:p>
      </dgm:t>
    </dgm:pt>
    <dgm:pt modelId="{EEE9DCCD-4F7C-411A-8452-933139C55AC8}">
      <dgm:prSet/>
      <dgm:spPr/>
      <dgm:t>
        <a:bodyPr/>
        <a:lstStyle/>
        <a:p>
          <a:pPr rtl="0">
            <a:lnSpc>
              <a:spcPct val="100000"/>
            </a:lnSpc>
          </a:pPr>
          <a:r>
            <a:rPr lang="en-US" b="1" u="sng"/>
            <a:t>Zell Miller</a:t>
          </a:r>
          <a:r>
            <a:rPr lang="en-US" b="1"/>
            <a:t> requires a 3.7 GPA, 1200 SAT or </a:t>
          </a:r>
          <a:r>
            <a:rPr lang="en-US" b="1">
              <a:latin typeface="Tw Cen MT Condensed" panose="020B0606020104020203"/>
            </a:rPr>
            <a:t>25 ACT</a:t>
          </a:r>
          <a:r>
            <a:rPr lang="en-US" b="1"/>
            <a:t> </a:t>
          </a:r>
          <a:endParaRPr lang="en-US" b="0">
            <a:latin typeface="Tw Cen MT Condensed" panose="020B0606020104020203"/>
          </a:endParaRPr>
        </a:p>
      </dgm:t>
    </dgm:pt>
    <dgm:pt modelId="{DC48971F-3EE2-4D4A-A07E-0B69BC7D975C}" type="parTrans" cxnId="{D59B7BB3-5095-42ED-81F5-F331FAB72E2E}">
      <dgm:prSet/>
      <dgm:spPr/>
      <dgm:t>
        <a:bodyPr/>
        <a:lstStyle/>
        <a:p>
          <a:endParaRPr lang="en-US"/>
        </a:p>
      </dgm:t>
    </dgm:pt>
    <dgm:pt modelId="{4B14290D-FD7A-4FF1-A1DB-A7295725EBE2}" type="sibTrans" cxnId="{D59B7BB3-5095-42ED-81F5-F331FAB72E2E}">
      <dgm:prSet/>
      <dgm:spPr/>
      <dgm:t>
        <a:bodyPr/>
        <a:lstStyle/>
        <a:p>
          <a:endParaRPr lang="en-US"/>
        </a:p>
      </dgm:t>
    </dgm:pt>
    <dgm:pt modelId="{37C4BFBE-62B7-47A6-8F39-2EFD56FA24D6}">
      <dgm:prSet/>
      <dgm:spPr/>
      <dgm:t>
        <a:bodyPr/>
        <a:lstStyle/>
        <a:p>
          <a:pPr>
            <a:lnSpc>
              <a:spcPct val="100000"/>
            </a:lnSpc>
          </a:pPr>
          <a:r>
            <a:rPr lang="en-US" b="1"/>
            <a:t>pays 100% tuition</a:t>
          </a:r>
          <a:endParaRPr lang="en-US"/>
        </a:p>
      </dgm:t>
    </dgm:pt>
    <dgm:pt modelId="{BEED1CB2-AC9C-49C0-9326-3167554D8E19}" type="parTrans" cxnId="{83F06876-36E3-463D-9157-687E10C14758}">
      <dgm:prSet/>
      <dgm:spPr/>
      <dgm:t>
        <a:bodyPr/>
        <a:lstStyle/>
        <a:p>
          <a:endParaRPr lang="en-US"/>
        </a:p>
      </dgm:t>
    </dgm:pt>
    <dgm:pt modelId="{237BA6E3-2F02-482C-B600-A14D4E933888}" type="sibTrans" cxnId="{83F06876-36E3-463D-9157-687E10C14758}">
      <dgm:prSet/>
      <dgm:spPr/>
      <dgm:t>
        <a:bodyPr/>
        <a:lstStyle/>
        <a:p>
          <a:endParaRPr lang="en-US"/>
        </a:p>
      </dgm:t>
    </dgm:pt>
    <dgm:pt modelId="{26E3FFBE-1B58-425B-95B1-FA873FE3EE65}">
      <dgm:prSet/>
      <dgm:spPr/>
      <dgm:t>
        <a:bodyPr/>
        <a:lstStyle/>
        <a:p>
          <a:pPr>
            <a:lnSpc>
              <a:spcPct val="100000"/>
            </a:lnSpc>
          </a:pPr>
          <a:r>
            <a:rPr lang="en-US" b="1"/>
            <a:t>HOPE GPA is not finalized until graduation </a:t>
          </a:r>
          <a:endParaRPr lang="en-US"/>
        </a:p>
      </dgm:t>
    </dgm:pt>
    <dgm:pt modelId="{36BC3054-6A2F-478C-9B9A-1C985B289577}" type="parTrans" cxnId="{1688AF1F-93A0-40B1-B64B-3919035736A0}">
      <dgm:prSet/>
      <dgm:spPr/>
      <dgm:t>
        <a:bodyPr/>
        <a:lstStyle/>
        <a:p>
          <a:endParaRPr lang="en-US"/>
        </a:p>
      </dgm:t>
    </dgm:pt>
    <dgm:pt modelId="{F5335955-0ABF-4595-B8C8-2885BA0CFA10}" type="sibTrans" cxnId="{1688AF1F-93A0-40B1-B64B-3919035736A0}">
      <dgm:prSet/>
      <dgm:spPr/>
      <dgm:t>
        <a:bodyPr/>
        <a:lstStyle/>
        <a:p>
          <a:endParaRPr lang="en-US"/>
        </a:p>
      </dgm:t>
    </dgm:pt>
    <dgm:pt modelId="{87DAD2F7-4F6E-468C-877F-38BC3E0358E6}">
      <dgm:prSet/>
      <dgm:spPr/>
      <dgm:t>
        <a:bodyPr/>
        <a:lstStyle/>
        <a:p>
          <a:pPr>
            <a:lnSpc>
              <a:spcPct val="100000"/>
            </a:lnSpc>
          </a:pPr>
          <a:r>
            <a:rPr lang="en-US" b="1"/>
            <a:t>HOPE Rigor Requirements (4 credits)</a:t>
          </a:r>
          <a:endParaRPr lang="en-US"/>
        </a:p>
      </dgm:t>
    </dgm:pt>
    <dgm:pt modelId="{6FCB074D-D69D-4416-8851-BF1210474843}" type="parTrans" cxnId="{FEB106A1-1A83-4DE7-AD83-4483D3349539}">
      <dgm:prSet/>
      <dgm:spPr/>
      <dgm:t>
        <a:bodyPr/>
        <a:lstStyle/>
        <a:p>
          <a:endParaRPr lang="en-US"/>
        </a:p>
      </dgm:t>
    </dgm:pt>
    <dgm:pt modelId="{F2114A73-CBD3-4CF5-BA48-138B8D25F258}" type="sibTrans" cxnId="{FEB106A1-1A83-4DE7-AD83-4483D3349539}">
      <dgm:prSet/>
      <dgm:spPr/>
      <dgm:t>
        <a:bodyPr/>
        <a:lstStyle/>
        <a:p>
          <a:endParaRPr lang="en-US"/>
        </a:p>
      </dgm:t>
    </dgm:pt>
    <dgm:pt modelId="{CBD79753-54A6-465B-B353-BE2CD0F7FACB}">
      <dgm:prSet/>
      <dgm:spPr/>
      <dgm:t>
        <a:bodyPr/>
        <a:lstStyle/>
        <a:p>
          <a:pPr>
            <a:lnSpc>
              <a:spcPct val="100000"/>
            </a:lnSpc>
          </a:pPr>
          <a:r>
            <a:rPr lang="en-US" b="1"/>
            <a:t>GAFutures.org for more details!</a:t>
          </a:r>
          <a:endParaRPr lang="en-US"/>
        </a:p>
      </dgm:t>
    </dgm:pt>
    <dgm:pt modelId="{312BBB04-255E-4E35-A6E4-79261E1E1874}" type="parTrans" cxnId="{DE43318B-1637-4E35-9DE2-53DC86B38618}">
      <dgm:prSet/>
      <dgm:spPr/>
      <dgm:t>
        <a:bodyPr/>
        <a:lstStyle/>
        <a:p>
          <a:endParaRPr lang="en-US"/>
        </a:p>
      </dgm:t>
    </dgm:pt>
    <dgm:pt modelId="{6442D35B-F87A-42A3-9DCF-02146DB28875}" type="sibTrans" cxnId="{DE43318B-1637-4E35-9DE2-53DC86B38618}">
      <dgm:prSet/>
      <dgm:spPr/>
      <dgm:t>
        <a:bodyPr/>
        <a:lstStyle/>
        <a:p>
          <a:endParaRPr lang="en-US"/>
        </a:p>
      </dgm:t>
    </dgm:pt>
    <dgm:pt modelId="{F4372B4E-44EC-4E24-B6AC-45F092F98AD4}" type="pres">
      <dgm:prSet presAssocID="{F4FD28F1-7C2C-47D5-8A79-01B2BA349354}" presName="root" presStyleCnt="0">
        <dgm:presLayoutVars>
          <dgm:dir/>
          <dgm:resizeHandles val="exact"/>
        </dgm:presLayoutVars>
      </dgm:prSet>
      <dgm:spPr/>
    </dgm:pt>
    <dgm:pt modelId="{2E15D211-9367-416A-AC05-202AFEA9B6CF}" type="pres">
      <dgm:prSet presAssocID="{315D573A-C484-4F94-A96C-BAAA27800E70}" presName="compNode" presStyleCnt="0"/>
      <dgm:spPr/>
    </dgm:pt>
    <dgm:pt modelId="{2C7DBAD0-908D-4C3A-9A88-199BABACE8CB}" type="pres">
      <dgm:prSet presAssocID="{315D573A-C484-4F94-A96C-BAAA27800E70}" presName="bgRect" presStyleLbl="bgShp" presStyleIdx="0" presStyleCnt="7"/>
      <dgm:spPr/>
    </dgm:pt>
    <dgm:pt modelId="{F2BDF7F3-7E23-4BA8-9B77-28CC9500ACE8}" type="pres">
      <dgm:prSet presAssocID="{315D573A-C484-4F94-A96C-BAAA27800E70}" presName="iconRect" presStyleLbl="node1" presStyleIdx="0" presStyleCnt="7"/>
      <dgm:spPr/>
    </dgm:pt>
    <dgm:pt modelId="{A40F1FC4-B68F-4D3A-A52A-50B6CF589D8D}" type="pres">
      <dgm:prSet presAssocID="{315D573A-C484-4F94-A96C-BAAA27800E70}" presName="spaceRect" presStyleCnt="0"/>
      <dgm:spPr/>
    </dgm:pt>
    <dgm:pt modelId="{E5B27A93-1E67-4464-B982-174A6961FA5C}" type="pres">
      <dgm:prSet presAssocID="{315D573A-C484-4F94-A96C-BAAA27800E70}" presName="parTx" presStyleLbl="revTx" presStyleIdx="0" presStyleCnt="8">
        <dgm:presLayoutVars>
          <dgm:chMax val="0"/>
          <dgm:chPref val="0"/>
        </dgm:presLayoutVars>
      </dgm:prSet>
      <dgm:spPr/>
    </dgm:pt>
    <dgm:pt modelId="{7BC81B82-06D0-4878-8AB0-A64611BC68F0}" type="pres">
      <dgm:prSet presAssocID="{C8BFEA2E-937A-430E-A199-911AD04E2F94}" presName="sibTrans" presStyleCnt="0"/>
      <dgm:spPr/>
    </dgm:pt>
    <dgm:pt modelId="{ABC3CD3E-4B8B-4F0A-B5DA-DE055BA3B03B}" type="pres">
      <dgm:prSet presAssocID="{EA193ED1-9A8C-47D9-812C-5E74F20851CE}" presName="compNode" presStyleCnt="0"/>
      <dgm:spPr/>
    </dgm:pt>
    <dgm:pt modelId="{8FC5E5F0-5287-4CD4-BB51-41E44CE8EBB5}" type="pres">
      <dgm:prSet presAssocID="{EA193ED1-9A8C-47D9-812C-5E74F20851CE}" presName="bgRect" presStyleLbl="bgShp" presStyleIdx="1" presStyleCnt="7"/>
      <dgm:spPr/>
    </dgm:pt>
    <dgm:pt modelId="{78ECC374-545A-49F3-B783-0CF752D87E3C}" type="pres">
      <dgm:prSet presAssocID="{EA193ED1-9A8C-47D9-812C-5E74F20851CE}" presName="iconRect" presStyleLbl="node1" presStyleIdx="1" presStyleCnt="7"/>
      <dgm:spPr/>
    </dgm:pt>
    <dgm:pt modelId="{BEAE45D6-F4FC-4302-A3FF-6F36D4B5AB4A}" type="pres">
      <dgm:prSet presAssocID="{EA193ED1-9A8C-47D9-812C-5E74F20851CE}" presName="spaceRect" presStyleCnt="0"/>
      <dgm:spPr/>
    </dgm:pt>
    <dgm:pt modelId="{7BCF39BA-45AC-4913-8410-FCAF0C805659}" type="pres">
      <dgm:prSet presAssocID="{EA193ED1-9A8C-47D9-812C-5E74F20851CE}" presName="parTx" presStyleLbl="revTx" presStyleIdx="1" presStyleCnt="8">
        <dgm:presLayoutVars>
          <dgm:chMax val="0"/>
          <dgm:chPref val="0"/>
        </dgm:presLayoutVars>
      </dgm:prSet>
      <dgm:spPr/>
    </dgm:pt>
    <dgm:pt modelId="{4919C554-49AA-40EC-B4B5-AB16D2E779C6}" type="pres">
      <dgm:prSet presAssocID="{9D1C92E4-8801-4DF1-B445-BC177A1F5917}" presName="sibTrans" presStyleCnt="0"/>
      <dgm:spPr/>
    </dgm:pt>
    <dgm:pt modelId="{D65230E6-FCDE-4947-8607-428631E34BED}" type="pres">
      <dgm:prSet presAssocID="{6C6B01AD-AF57-4999-972E-67189DCC18D5}" presName="compNode" presStyleCnt="0"/>
      <dgm:spPr/>
    </dgm:pt>
    <dgm:pt modelId="{C37A8773-1A12-4488-B172-6068D67C9E38}" type="pres">
      <dgm:prSet presAssocID="{6C6B01AD-AF57-4999-972E-67189DCC18D5}" presName="bgRect" presStyleLbl="bgShp" presStyleIdx="2" presStyleCnt="7"/>
      <dgm:spPr/>
    </dgm:pt>
    <dgm:pt modelId="{0BDE500B-D0EB-4AF4-B25F-F67835442CF7}" type="pres">
      <dgm:prSet presAssocID="{6C6B01AD-AF57-4999-972E-67189DCC18D5}" presName="iconRect" presStyleLbl="node1" presStyleIdx="2" presStyleCnt="7"/>
      <dgm:spPr/>
    </dgm:pt>
    <dgm:pt modelId="{450AC037-DA32-448A-8066-C4A94218C37C}" type="pres">
      <dgm:prSet presAssocID="{6C6B01AD-AF57-4999-972E-67189DCC18D5}" presName="spaceRect" presStyleCnt="0"/>
      <dgm:spPr/>
    </dgm:pt>
    <dgm:pt modelId="{2B683233-8FEE-4215-ACBA-17A31F9F0545}" type="pres">
      <dgm:prSet presAssocID="{6C6B01AD-AF57-4999-972E-67189DCC18D5}" presName="parTx" presStyleLbl="revTx" presStyleIdx="2" presStyleCnt="8">
        <dgm:presLayoutVars>
          <dgm:chMax val="0"/>
          <dgm:chPref val="0"/>
        </dgm:presLayoutVars>
      </dgm:prSet>
      <dgm:spPr/>
    </dgm:pt>
    <dgm:pt modelId="{A5C218E1-CAF9-49F8-8D3D-3040286BF8C4}" type="pres">
      <dgm:prSet presAssocID="{0213A426-193A-49BF-BC3D-BDF11C53EBAA}" presName="sibTrans" presStyleCnt="0"/>
      <dgm:spPr/>
    </dgm:pt>
    <dgm:pt modelId="{CAD038A5-2610-4705-8C71-D49C778FE26E}" type="pres">
      <dgm:prSet presAssocID="{EEE9DCCD-4F7C-411A-8452-933139C55AC8}" presName="compNode" presStyleCnt="0"/>
      <dgm:spPr/>
    </dgm:pt>
    <dgm:pt modelId="{081F6294-E952-47DB-A934-01FBDAA35F96}" type="pres">
      <dgm:prSet presAssocID="{EEE9DCCD-4F7C-411A-8452-933139C55AC8}" presName="bgRect" presStyleLbl="bgShp" presStyleIdx="3" presStyleCnt="7"/>
      <dgm:spPr/>
    </dgm:pt>
    <dgm:pt modelId="{3041513E-DD01-48F3-972D-9A36926016C8}" type="pres">
      <dgm:prSet presAssocID="{EEE9DCCD-4F7C-411A-8452-933139C55AC8}" presName="iconRect" presStyleLbl="node1" presStyleIdx="3" presStyleCnt="7"/>
      <dgm:spPr/>
    </dgm:pt>
    <dgm:pt modelId="{7551E19E-E928-4DB3-B80A-E7A1A58FE053}" type="pres">
      <dgm:prSet presAssocID="{EEE9DCCD-4F7C-411A-8452-933139C55AC8}" presName="spaceRect" presStyleCnt="0"/>
      <dgm:spPr/>
    </dgm:pt>
    <dgm:pt modelId="{2FF01BB5-2366-43CA-919D-8AC5C4C314C2}" type="pres">
      <dgm:prSet presAssocID="{EEE9DCCD-4F7C-411A-8452-933139C55AC8}" presName="parTx" presStyleLbl="revTx" presStyleIdx="3" presStyleCnt="8">
        <dgm:presLayoutVars>
          <dgm:chMax val="0"/>
          <dgm:chPref val="0"/>
        </dgm:presLayoutVars>
      </dgm:prSet>
      <dgm:spPr/>
    </dgm:pt>
    <dgm:pt modelId="{02685DC3-A10C-48C0-BA71-9A4FDA284F41}" type="pres">
      <dgm:prSet presAssocID="{EEE9DCCD-4F7C-411A-8452-933139C55AC8}" presName="desTx" presStyleLbl="revTx" presStyleIdx="4" presStyleCnt="8">
        <dgm:presLayoutVars/>
      </dgm:prSet>
      <dgm:spPr/>
    </dgm:pt>
    <dgm:pt modelId="{C6BE6A40-7246-40B4-8075-A44E451B5CB6}" type="pres">
      <dgm:prSet presAssocID="{4B14290D-FD7A-4FF1-A1DB-A7295725EBE2}" presName="sibTrans" presStyleCnt="0"/>
      <dgm:spPr/>
    </dgm:pt>
    <dgm:pt modelId="{8AED9789-260D-428A-AACB-F7863F1945C0}" type="pres">
      <dgm:prSet presAssocID="{26E3FFBE-1B58-425B-95B1-FA873FE3EE65}" presName="compNode" presStyleCnt="0"/>
      <dgm:spPr/>
    </dgm:pt>
    <dgm:pt modelId="{AA9577C4-26FC-4AFB-BD8F-9F18967C1190}" type="pres">
      <dgm:prSet presAssocID="{26E3FFBE-1B58-425B-95B1-FA873FE3EE65}" presName="bgRect" presStyleLbl="bgShp" presStyleIdx="4" presStyleCnt="7"/>
      <dgm:spPr/>
    </dgm:pt>
    <dgm:pt modelId="{7545C8CB-445A-4079-AB8A-5110E44E29B6}" type="pres">
      <dgm:prSet presAssocID="{26E3FFBE-1B58-425B-95B1-FA873FE3EE65}" presName="iconRect" presStyleLbl="node1" presStyleIdx="4" presStyleCnt="7"/>
      <dgm:spPr/>
    </dgm:pt>
    <dgm:pt modelId="{9365A5A8-FC6E-4B67-B207-3C9EB4B15E92}" type="pres">
      <dgm:prSet presAssocID="{26E3FFBE-1B58-425B-95B1-FA873FE3EE65}" presName="spaceRect" presStyleCnt="0"/>
      <dgm:spPr/>
    </dgm:pt>
    <dgm:pt modelId="{CD4A3B50-D441-446B-982F-0DCF5E3F1ADB}" type="pres">
      <dgm:prSet presAssocID="{26E3FFBE-1B58-425B-95B1-FA873FE3EE65}" presName="parTx" presStyleLbl="revTx" presStyleIdx="5" presStyleCnt="8">
        <dgm:presLayoutVars>
          <dgm:chMax val="0"/>
          <dgm:chPref val="0"/>
        </dgm:presLayoutVars>
      </dgm:prSet>
      <dgm:spPr/>
    </dgm:pt>
    <dgm:pt modelId="{47D929A9-45E1-4A28-B5E8-AB8E860B7B79}" type="pres">
      <dgm:prSet presAssocID="{F5335955-0ABF-4595-B8C8-2885BA0CFA10}" presName="sibTrans" presStyleCnt="0"/>
      <dgm:spPr/>
    </dgm:pt>
    <dgm:pt modelId="{9E47B299-2913-47FE-96EE-3331B69FAF92}" type="pres">
      <dgm:prSet presAssocID="{87DAD2F7-4F6E-468C-877F-38BC3E0358E6}" presName="compNode" presStyleCnt="0"/>
      <dgm:spPr/>
    </dgm:pt>
    <dgm:pt modelId="{61672146-1956-4E69-9B4E-31DAD30A28CF}" type="pres">
      <dgm:prSet presAssocID="{87DAD2F7-4F6E-468C-877F-38BC3E0358E6}" presName="bgRect" presStyleLbl="bgShp" presStyleIdx="5" presStyleCnt="7"/>
      <dgm:spPr/>
    </dgm:pt>
    <dgm:pt modelId="{F18DD16D-E884-4CEE-A670-057FF3FCD55F}" type="pres">
      <dgm:prSet presAssocID="{87DAD2F7-4F6E-468C-877F-38BC3E0358E6}" presName="iconRect" presStyleLbl="node1" presStyleIdx="5" presStyleCnt="7"/>
      <dgm:spPr/>
    </dgm:pt>
    <dgm:pt modelId="{4B2C1F76-735A-4CE7-A138-A7AADA0DD701}" type="pres">
      <dgm:prSet presAssocID="{87DAD2F7-4F6E-468C-877F-38BC3E0358E6}" presName="spaceRect" presStyleCnt="0"/>
      <dgm:spPr/>
    </dgm:pt>
    <dgm:pt modelId="{15B1B48A-AFC1-459A-80BB-E436D885071A}" type="pres">
      <dgm:prSet presAssocID="{87DAD2F7-4F6E-468C-877F-38BC3E0358E6}" presName="parTx" presStyleLbl="revTx" presStyleIdx="6" presStyleCnt="8">
        <dgm:presLayoutVars>
          <dgm:chMax val="0"/>
          <dgm:chPref val="0"/>
        </dgm:presLayoutVars>
      </dgm:prSet>
      <dgm:spPr/>
    </dgm:pt>
    <dgm:pt modelId="{963F7588-EF12-4020-9132-5F1BF436B17B}" type="pres">
      <dgm:prSet presAssocID="{F2114A73-CBD3-4CF5-BA48-138B8D25F258}" presName="sibTrans" presStyleCnt="0"/>
      <dgm:spPr/>
    </dgm:pt>
    <dgm:pt modelId="{D555FAB4-9794-4973-B070-12C787DA4B1C}" type="pres">
      <dgm:prSet presAssocID="{CBD79753-54A6-465B-B353-BE2CD0F7FACB}" presName="compNode" presStyleCnt="0"/>
      <dgm:spPr/>
    </dgm:pt>
    <dgm:pt modelId="{888FD300-1FB9-4A8E-BEC5-E90BB9DE4310}" type="pres">
      <dgm:prSet presAssocID="{CBD79753-54A6-465B-B353-BE2CD0F7FACB}" presName="bgRect" presStyleLbl="bgShp" presStyleIdx="6" presStyleCnt="7"/>
      <dgm:spPr/>
    </dgm:pt>
    <dgm:pt modelId="{B8569A92-AAA0-46F9-AA47-94C4D1592FAF}" type="pres">
      <dgm:prSet presAssocID="{CBD79753-54A6-465B-B353-BE2CD0F7FACB}" presName="iconRect" presStyleLbl="node1" presStyleIdx="6" presStyleCnt="7"/>
      <dgm:spPr/>
    </dgm:pt>
    <dgm:pt modelId="{A2315180-DE7B-4691-9D5D-727538A98114}" type="pres">
      <dgm:prSet presAssocID="{CBD79753-54A6-465B-B353-BE2CD0F7FACB}" presName="spaceRect" presStyleCnt="0"/>
      <dgm:spPr/>
    </dgm:pt>
    <dgm:pt modelId="{EC5E745B-CE40-4AE5-B7F4-0CE4273067B5}" type="pres">
      <dgm:prSet presAssocID="{CBD79753-54A6-465B-B353-BE2CD0F7FACB}" presName="parTx" presStyleLbl="revTx" presStyleIdx="7" presStyleCnt="8">
        <dgm:presLayoutVars>
          <dgm:chMax val="0"/>
          <dgm:chPref val="0"/>
        </dgm:presLayoutVars>
      </dgm:prSet>
      <dgm:spPr/>
    </dgm:pt>
  </dgm:ptLst>
  <dgm:cxnLst>
    <dgm:cxn modelId="{2352D305-8E5D-4F61-95DA-051647F1E354}" type="presOf" srcId="{37C4BFBE-62B7-47A6-8F39-2EFD56FA24D6}" destId="{02685DC3-A10C-48C0-BA71-9A4FDA284F41}" srcOrd="0" destOrd="0" presId="urn:microsoft.com/office/officeart/2018/2/layout/IconVerticalSolidList"/>
    <dgm:cxn modelId="{4B8D1718-E01B-407F-AE1E-ED78992919A4}" type="presOf" srcId="{CBD79753-54A6-465B-B353-BE2CD0F7FACB}" destId="{EC5E745B-CE40-4AE5-B7F4-0CE4273067B5}" srcOrd="0" destOrd="0" presId="urn:microsoft.com/office/officeart/2018/2/layout/IconVerticalSolidList"/>
    <dgm:cxn modelId="{1688AF1F-93A0-40B1-B64B-3919035736A0}" srcId="{F4FD28F1-7C2C-47D5-8A79-01B2BA349354}" destId="{26E3FFBE-1B58-425B-95B1-FA873FE3EE65}" srcOrd="4" destOrd="0" parTransId="{36BC3054-6A2F-478C-9B9A-1C985B289577}" sibTransId="{F5335955-0ABF-4595-B8C8-2885BA0CFA10}"/>
    <dgm:cxn modelId="{873C8B20-6700-4636-95F5-D1E8CFC3FB3A}" type="presOf" srcId="{F4FD28F1-7C2C-47D5-8A79-01B2BA349354}" destId="{F4372B4E-44EC-4E24-B6AC-45F092F98AD4}" srcOrd="0" destOrd="0" presId="urn:microsoft.com/office/officeart/2018/2/layout/IconVerticalSolidList"/>
    <dgm:cxn modelId="{D1BA8663-0E40-4098-896F-7667247152AA}" srcId="{F4FD28F1-7C2C-47D5-8A79-01B2BA349354}" destId="{315D573A-C484-4F94-A96C-BAAA27800E70}" srcOrd="0" destOrd="0" parTransId="{EEACEE41-E4DF-4C21-B3ED-6BED0F21801E}" sibTransId="{C8BFEA2E-937A-430E-A199-911AD04E2F94}"/>
    <dgm:cxn modelId="{D20E3344-7D0E-4CA5-BC31-8772B281BF9E}" type="presOf" srcId="{EEE9DCCD-4F7C-411A-8452-933139C55AC8}" destId="{2FF01BB5-2366-43CA-919D-8AC5C4C314C2}" srcOrd="0" destOrd="0" presId="urn:microsoft.com/office/officeart/2018/2/layout/IconVerticalSolidList"/>
    <dgm:cxn modelId="{83F06876-36E3-463D-9157-687E10C14758}" srcId="{EEE9DCCD-4F7C-411A-8452-933139C55AC8}" destId="{37C4BFBE-62B7-47A6-8F39-2EFD56FA24D6}" srcOrd="0" destOrd="0" parTransId="{BEED1CB2-AC9C-49C0-9326-3167554D8E19}" sibTransId="{237BA6E3-2F02-482C-B600-A14D4E933888}"/>
    <dgm:cxn modelId="{DE43318B-1637-4E35-9DE2-53DC86B38618}" srcId="{F4FD28F1-7C2C-47D5-8A79-01B2BA349354}" destId="{CBD79753-54A6-465B-B353-BE2CD0F7FACB}" srcOrd="6" destOrd="0" parTransId="{312BBB04-255E-4E35-A6E4-79261E1E1874}" sibTransId="{6442D35B-F87A-42A3-9DCF-02146DB28875}"/>
    <dgm:cxn modelId="{3FC4AF8D-4723-4112-BFB8-630AD65639DA}" type="presOf" srcId="{EA193ED1-9A8C-47D9-812C-5E74F20851CE}" destId="{7BCF39BA-45AC-4913-8410-FCAF0C805659}" srcOrd="0" destOrd="0" presId="urn:microsoft.com/office/officeart/2018/2/layout/IconVerticalSolidList"/>
    <dgm:cxn modelId="{4D855C9E-E16D-4892-BCF4-1D997AFA31B4}" type="presOf" srcId="{87DAD2F7-4F6E-468C-877F-38BC3E0358E6}" destId="{15B1B48A-AFC1-459A-80BB-E436D885071A}" srcOrd="0" destOrd="0" presId="urn:microsoft.com/office/officeart/2018/2/layout/IconVerticalSolidList"/>
    <dgm:cxn modelId="{FEB106A1-1A83-4DE7-AD83-4483D3349539}" srcId="{F4FD28F1-7C2C-47D5-8A79-01B2BA349354}" destId="{87DAD2F7-4F6E-468C-877F-38BC3E0358E6}" srcOrd="5" destOrd="0" parTransId="{6FCB074D-D69D-4416-8851-BF1210474843}" sibTransId="{F2114A73-CBD3-4CF5-BA48-138B8D25F258}"/>
    <dgm:cxn modelId="{D59B7BB3-5095-42ED-81F5-F331FAB72E2E}" srcId="{F4FD28F1-7C2C-47D5-8A79-01B2BA349354}" destId="{EEE9DCCD-4F7C-411A-8452-933139C55AC8}" srcOrd="3" destOrd="0" parTransId="{DC48971F-3EE2-4D4A-A07E-0B69BC7D975C}" sibTransId="{4B14290D-FD7A-4FF1-A1DB-A7295725EBE2}"/>
    <dgm:cxn modelId="{05EA1FCA-1999-45D7-9A77-7134D9618939}" type="presOf" srcId="{26E3FFBE-1B58-425B-95B1-FA873FE3EE65}" destId="{CD4A3B50-D441-446B-982F-0DCF5E3F1ADB}" srcOrd="0" destOrd="0" presId="urn:microsoft.com/office/officeart/2018/2/layout/IconVerticalSolidList"/>
    <dgm:cxn modelId="{3BE274E7-C6C2-4E4B-8492-6F73AC71D657}" type="presOf" srcId="{315D573A-C484-4F94-A96C-BAAA27800E70}" destId="{E5B27A93-1E67-4464-B982-174A6961FA5C}" srcOrd="0" destOrd="0" presId="urn:microsoft.com/office/officeart/2018/2/layout/IconVerticalSolidList"/>
    <dgm:cxn modelId="{62E9A4EB-64C9-4157-901F-FBBE33B3985A}" srcId="{F4FD28F1-7C2C-47D5-8A79-01B2BA349354}" destId="{6C6B01AD-AF57-4999-972E-67189DCC18D5}" srcOrd="2" destOrd="0" parTransId="{F52FC7D4-F68D-47BA-B382-1AB362642940}" sibTransId="{0213A426-193A-49BF-BC3D-BDF11C53EBAA}"/>
    <dgm:cxn modelId="{BD9E76EC-4DDB-4B88-A3EF-561C05F6D1AD}" srcId="{F4FD28F1-7C2C-47D5-8A79-01B2BA349354}" destId="{EA193ED1-9A8C-47D9-812C-5E74F20851CE}" srcOrd="1" destOrd="0" parTransId="{597F6980-F229-415E-8499-C8A0094401FA}" sibTransId="{9D1C92E4-8801-4DF1-B445-BC177A1F5917}"/>
    <dgm:cxn modelId="{AD1B24F3-E4F3-427C-9E91-E7E15F521C93}" type="presOf" srcId="{6C6B01AD-AF57-4999-972E-67189DCC18D5}" destId="{2B683233-8FEE-4215-ACBA-17A31F9F0545}" srcOrd="0" destOrd="0" presId="urn:microsoft.com/office/officeart/2018/2/layout/IconVerticalSolidList"/>
    <dgm:cxn modelId="{8863A558-5676-4B09-A29B-642673EB6B2A}" type="presParOf" srcId="{F4372B4E-44EC-4E24-B6AC-45F092F98AD4}" destId="{2E15D211-9367-416A-AC05-202AFEA9B6CF}" srcOrd="0" destOrd="0" presId="urn:microsoft.com/office/officeart/2018/2/layout/IconVerticalSolidList"/>
    <dgm:cxn modelId="{9DF20439-7A62-4898-B8A3-88B2B80912A9}" type="presParOf" srcId="{2E15D211-9367-416A-AC05-202AFEA9B6CF}" destId="{2C7DBAD0-908D-4C3A-9A88-199BABACE8CB}" srcOrd="0" destOrd="0" presId="urn:microsoft.com/office/officeart/2018/2/layout/IconVerticalSolidList"/>
    <dgm:cxn modelId="{300FA1EE-527A-4515-BA67-E2050C74B4F1}" type="presParOf" srcId="{2E15D211-9367-416A-AC05-202AFEA9B6CF}" destId="{F2BDF7F3-7E23-4BA8-9B77-28CC9500ACE8}" srcOrd="1" destOrd="0" presId="urn:microsoft.com/office/officeart/2018/2/layout/IconVerticalSolidList"/>
    <dgm:cxn modelId="{788631A1-8536-43FC-8D94-0CF70AC2D2CE}" type="presParOf" srcId="{2E15D211-9367-416A-AC05-202AFEA9B6CF}" destId="{A40F1FC4-B68F-4D3A-A52A-50B6CF589D8D}" srcOrd="2" destOrd="0" presId="urn:microsoft.com/office/officeart/2018/2/layout/IconVerticalSolidList"/>
    <dgm:cxn modelId="{E1EE17A7-8528-4F63-88F7-1587E128D267}" type="presParOf" srcId="{2E15D211-9367-416A-AC05-202AFEA9B6CF}" destId="{E5B27A93-1E67-4464-B982-174A6961FA5C}" srcOrd="3" destOrd="0" presId="urn:microsoft.com/office/officeart/2018/2/layout/IconVerticalSolidList"/>
    <dgm:cxn modelId="{78E2AFBB-2391-4F99-82EE-6C4437C038E5}" type="presParOf" srcId="{F4372B4E-44EC-4E24-B6AC-45F092F98AD4}" destId="{7BC81B82-06D0-4878-8AB0-A64611BC68F0}" srcOrd="1" destOrd="0" presId="urn:microsoft.com/office/officeart/2018/2/layout/IconVerticalSolidList"/>
    <dgm:cxn modelId="{EE93DC69-A42B-45B5-968B-EB7D3B3D1A0A}" type="presParOf" srcId="{F4372B4E-44EC-4E24-B6AC-45F092F98AD4}" destId="{ABC3CD3E-4B8B-4F0A-B5DA-DE055BA3B03B}" srcOrd="2" destOrd="0" presId="urn:microsoft.com/office/officeart/2018/2/layout/IconVerticalSolidList"/>
    <dgm:cxn modelId="{40777AF0-A5EC-442F-B8C8-38EC6CEF427E}" type="presParOf" srcId="{ABC3CD3E-4B8B-4F0A-B5DA-DE055BA3B03B}" destId="{8FC5E5F0-5287-4CD4-BB51-41E44CE8EBB5}" srcOrd="0" destOrd="0" presId="urn:microsoft.com/office/officeart/2018/2/layout/IconVerticalSolidList"/>
    <dgm:cxn modelId="{8CA921F6-D158-4A08-A0F7-DA7821E33D94}" type="presParOf" srcId="{ABC3CD3E-4B8B-4F0A-B5DA-DE055BA3B03B}" destId="{78ECC374-545A-49F3-B783-0CF752D87E3C}" srcOrd="1" destOrd="0" presId="urn:microsoft.com/office/officeart/2018/2/layout/IconVerticalSolidList"/>
    <dgm:cxn modelId="{95ACAEAD-5D07-4FA2-A4ED-957401F34721}" type="presParOf" srcId="{ABC3CD3E-4B8B-4F0A-B5DA-DE055BA3B03B}" destId="{BEAE45D6-F4FC-4302-A3FF-6F36D4B5AB4A}" srcOrd="2" destOrd="0" presId="urn:microsoft.com/office/officeart/2018/2/layout/IconVerticalSolidList"/>
    <dgm:cxn modelId="{6C575C9C-E50D-4728-96E3-BC53A9BEAA09}" type="presParOf" srcId="{ABC3CD3E-4B8B-4F0A-B5DA-DE055BA3B03B}" destId="{7BCF39BA-45AC-4913-8410-FCAF0C805659}" srcOrd="3" destOrd="0" presId="urn:microsoft.com/office/officeart/2018/2/layout/IconVerticalSolidList"/>
    <dgm:cxn modelId="{CE1FA2B4-9679-4058-8D53-F38279439EBE}" type="presParOf" srcId="{F4372B4E-44EC-4E24-B6AC-45F092F98AD4}" destId="{4919C554-49AA-40EC-B4B5-AB16D2E779C6}" srcOrd="3" destOrd="0" presId="urn:microsoft.com/office/officeart/2018/2/layout/IconVerticalSolidList"/>
    <dgm:cxn modelId="{994294AB-B9EA-4D42-87E0-5DDC3232AD62}" type="presParOf" srcId="{F4372B4E-44EC-4E24-B6AC-45F092F98AD4}" destId="{D65230E6-FCDE-4947-8607-428631E34BED}" srcOrd="4" destOrd="0" presId="urn:microsoft.com/office/officeart/2018/2/layout/IconVerticalSolidList"/>
    <dgm:cxn modelId="{89022CB0-D046-4A60-B271-4C431D55BB69}" type="presParOf" srcId="{D65230E6-FCDE-4947-8607-428631E34BED}" destId="{C37A8773-1A12-4488-B172-6068D67C9E38}" srcOrd="0" destOrd="0" presId="urn:microsoft.com/office/officeart/2018/2/layout/IconVerticalSolidList"/>
    <dgm:cxn modelId="{A5D0321B-DDC1-41A5-AC91-2C1D0D156F47}" type="presParOf" srcId="{D65230E6-FCDE-4947-8607-428631E34BED}" destId="{0BDE500B-D0EB-4AF4-B25F-F67835442CF7}" srcOrd="1" destOrd="0" presId="urn:microsoft.com/office/officeart/2018/2/layout/IconVerticalSolidList"/>
    <dgm:cxn modelId="{61FC52E4-003D-4809-90C6-61A0F7174FEB}" type="presParOf" srcId="{D65230E6-FCDE-4947-8607-428631E34BED}" destId="{450AC037-DA32-448A-8066-C4A94218C37C}" srcOrd="2" destOrd="0" presId="urn:microsoft.com/office/officeart/2018/2/layout/IconVerticalSolidList"/>
    <dgm:cxn modelId="{22E29E09-BE5C-49AA-9795-944B8FFACC7B}" type="presParOf" srcId="{D65230E6-FCDE-4947-8607-428631E34BED}" destId="{2B683233-8FEE-4215-ACBA-17A31F9F0545}" srcOrd="3" destOrd="0" presId="urn:microsoft.com/office/officeart/2018/2/layout/IconVerticalSolidList"/>
    <dgm:cxn modelId="{F6C9F18C-6234-41C7-9585-70073CA0A7AC}" type="presParOf" srcId="{F4372B4E-44EC-4E24-B6AC-45F092F98AD4}" destId="{A5C218E1-CAF9-49F8-8D3D-3040286BF8C4}" srcOrd="5" destOrd="0" presId="urn:microsoft.com/office/officeart/2018/2/layout/IconVerticalSolidList"/>
    <dgm:cxn modelId="{646C0237-92B1-4F32-BB44-13702123BEC3}" type="presParOf" srcId="{F4372B4E-44EC-4E24-B6AC-45F092F98AD4}" destId="{CAD038A5-2610-4705-8C71-D49C778FE26E}" srcOrd="6" destOrd="0" presId="urn:microsoft.com/office/officeart/2018/2/layout/IconVerticalSolidList"/>
    <dgm:cxn modelId="{8B71497D-3939-44F2-B598-15F5D1F8EE60}" type="presParOf" srcId="{CAD038A5-2610-4705-8C71-D49C778FE26E}" destId="{081F6294-E952-47DB-A934-01FBDAA35F96}" srcOrd="0" destOrd="0" presId="urn:microsoft.com/office/officeart/2018/2/layout/IconVerticalSolidList"/>
    <dgm:cxn modelId="{77EC5BF0-2B6A-4038-80EC-82C8939C81E9}" type="presParOf" srcId="{CAD038A5-2610-4705-8C71-D49C778FE26E}" destId="{3041513E-DD01-48F3-972D-9A36926016C8}" srcOrd="1" destOrd="0" presId="urn:microsoft.com/office/officeart/2018/2/layout/IconVerticalSolidList"/>
    <dgm:cxn modelId="{CAF578E3-8D98-4548-BDB4-D55CEB09195C}" type="presParOf" srcId="{CAD038A5-2610-4705-8C71-D49C778FE26E}" destId="{7551E19E-E928-4DB3-B80A-E7A1A58FE053}" srcOrd="2" destOrd="0" presId="urn:microsoft.com/office/officeart/2018/2/layout/IconVerticalSolidList"/>
    <dgm:cxn modelId="{F006DD6C-AE32-4BDD-8CAE-017E08382422}" type="presParOf" srcId="{CAD038A5-2610-4705-8C71-D49C778FE26E}" destId="{2FF01BB5-2366-43CA-919D-8AC5C4C314C2}" srcOrd="3" destOrd="0" presId="urn:microsoft.com/office/officeart/2018/2/layout/IconVerticalSolidList"/>
    <dgm:cxn modelId="{7D032D07-6093-419C-826F-954ECFBB9329}" type="presParOf" srcId="{CAD038A5-2610-4705-8C71-D49C778FE26E}" destId="{02685DC3-A10C-48C0-BA71-9A4FDA284F41}" srcOrd="4" destOrd="0" presId="urn:microsoft.com/office/officeart/2018/2/layout/IconVerticalSolidList"/>
    <dgm:cxn modelId="{020245AE-2D06-4C52-BA9C-D8DEDC116164}" type="presParOf" srcId="{F4372B4E-44EC-4E24-B6AC-45F092F98AD4}" destId="{C6BE6A40-7246-40B4-8075-A44E451B5CB6}" srcOrd="7" destOrd="0" presId="urn:microsoft.com/office/officeart/2018/2/layout/IconVerticalSolidList"/>
    <dgm:cxn modelId="{58C49DC3-EFDC-4D18-B71A-833F231A2589}" type="presParOf" srcId="{F4372B4E-44EC-4E24-B6AC-45F092F98AD4}" destId="{8AED9789-260D-428A-AACB-F7863F1945C0}" srcOrd="8" destOrd="0" presId="urn:microsoft.com/office/officeart/2018/2/layout/IconVerticalSolidList"/>
    <dgm:cxn modelId="{83BEA52A-B371-45BD-9FA1-B7B916D243E2}" type="presParOf" srcId="{8AED9789-260D-428A-AACB-F7863F1945C0}" destId="{AA9577C4-26FC-4AFB-BD8F-9F18967C1190}" srcOrd="0" destOrd="0" presId="urn:microsoft.com/office/officeart/2018/2/layout/IconVerticalSolidList"/>
    <dgm:cxn modelId="{117573F9-AF35-4F92-AD1B-33578D5DCCBB}" type="presParOf" srcId="{8AED9789-260D-428A-AACB-F7863F1945C0}" destId="{7545C8CB-445A-4079-AB8A-5110E44E29B6}" srcOrd="1" destOrd="0" presId="urn:microsoft.com/office/officeart/2018/2/layout/IconVerticalSolidList"/>
    <dgm:cxn modelId="{279A9C00-E2D6-4C4B-A0BB-363E8B14632C}" type="presParOf" srcId="{8AED9789-260D-428A-AACB-F7863F1945C0}" destId="{9365A5A8-FC6E-4B67-B207-3C9EB4B15E92}" srcOrd="2" destOrd="0" presId="urn:microsoft.com/office/officeart/2018/2/layout/IconVerticalSolidList"/>
    <dgm:cxn modelId="{E3AD255E-7F5C-4047-95C0-4A07EF6305D4}" type="presParOf" srcId="{8AED9789-260D-428A-AACB-F7863F1945C0}" destId="{CD4A3B50-D441-446B-982F-0DCF5E3F1ADB}" srcOrd="3" destOrd="0" presId="urn:microsoft.com/office/officeart/2018/2/layout/IconVerticalSolidList"/>
    <dgm:cxn modelId="{04B5118A-C730-40FA-BC5B-3DE4F03C7313}" type="presParOf" srcId="{F4372B4E-44EC-4E24-B6AC-45F092F98AD4}" destId="{47D929A9-45E1-4A28-B5E8-AB8E860B7B79}" srcOrd="9" destOrd="0" presId="urn:microsoft.com/office/officeart/2018/2/layout/IconVerticalSolidList"/>
    <dgm:cxn modelId="{C9FD4AB4-FF31-4326-AC8F-91605965D007}" type="presParOf" srcId="{F4372B4E-44EC-4E24-B6AC-45F092F98AD4}" destId="{9E47B299-2913-47FE-96EE-3331B69FAF92}" srcOrd="10" destOrd="0" presId="urn:microsoft.com/office/officeart/2018/2/layout/IconVerticalSolidList"/>
    <dgm:cxn modelId="{A52D1B75-035D-4446-A2BB-36E7008A3EE8}" type="presParOf" srcId="{9E47B299-2913-47FE-96EE-3331B69FAF92}" destId="{61672146-1956-4E69-9B4E-31DAD30A28CF}" srcOrd="0" destOrd="0" presId="urn:microsoft.com/office/officeart/2018/2/layout/IconVerticalSolidList"/>
    <dgm:cxn modelId="{1B4AE850-1715-45E0-8CEE-99BF08FC5AB8}" type="presParOf" srcId="{9E47B299-2913-47FE-96EE-3331B69FAF92}" destId="{F18DD16D-E884-4CEE-A670-057FF3FCD55F}" srcOrd="1" destOrd="0" presId="urn:microsoft.com/office/officeart/2018/2/layout/IconVerticalSolidList"/>
    <dgm:cxn modelId="{49AC9374-6A5A-4803-B75C-550CA31D7860}" type="presParOf" srcId="{9E47B299-2913-47FE-96EE-3331B69FAF92}" destId="{4B2C1F76-735A-4CE7-A138-A7AADA0DD701}" srcOrd="2" destOrd="0" presId="urn:microsoft.com/office/officeart/2018/2/layout/IconVerticalSolidList"/>
    <dgm:cxn modelId="{9514618B-0D26-4616-B3A9-56B7B200C515}" type="presParOf" srcId="{9E47B299-2913-47FE-96EE-3331B69FAF92}" destId="{15B1B48A-AFC1-459A-80BB-E436D885071A}" srcOrd="3" destOrd="0" presId="urn:microsoft.com/office/officeart/2018/2/layout/IconVerticalSolidList"/>
    <dgm:cxn modelId="{7017945D-6F04-4D98-A3C2-81B62DAAAD0C}" type="presParOf" srcId="{F4372B4E-44EC-4E24-B6AC-45F092F98AD4}" destId="{963F7588-EF12-4020-9132-5F1BF436B17B}" srcOrd="11" destOrd="0" presId="urn:microsoft.com/office/officeart/2018/2/layout/IconVerticalSolidList"/>
    <dgm:cxn modelId="{520F89D8-3625-4B0C-A3D8-7BB482E65015}" type="presParOf" srcId="{F4372B4E-44EC-4E24-B6AC-45F092F98AD4}" destId="{D555FAB4-9794-4973-B070-12C787DA4B1C}" srcOrd="12" destOrd="0" presId="urn:microsoft.com/office/officeart/2018/2/layout/IconVerticalSolidList"/>
    <dgm:cxn modelId="{A8B81E0B-03A7-4C4E-AC89-65C9332B82B6}" type="presParOf" srcId="{D555FAB4-9794-4973-B070-12C787DA4B1C}" destId="{888FD300-1FB9-4A8E-BEC5-E90BB9DE4310}" srcOrd="0" destOrd="0" presId="urn:microsoft.com/office/officeart/2018/2/layout/IconVerticalSolidList"/>
    <dgm:cxn modelId="{7608A889-2FB4-4039-9433-444FD2398B8F}" type="presParOf" srcId="{D555FAB4-9794-4973-B070-12C787DA4B1C}" destId="{B8569A92-AAA0-46F9-AA47-94C4D1592FAF}" srcOrd="1" destOrd="0" presId="urn:microsoft.com/office/officeart/2018/2/layout/IconVerticalSolidList"/>
    <dgm:cxn modelId="{EF3E2FB7-E1AE-487A-B42B-C6C1DF480C92}" type="presParOf" srcId="{D555FAB4-9794-4973-B070-12C787DA4B1C}" destId="{A2315180-DE7B-4691-9D5D-727538A98114}" srcOrd="2" destOrd="0" presId="urn:microsoft.com/office/officeart/2018/2/layout/IconVerticalSolidList"/>
    <dgm:cxn modelId="{76F6A756-F964-48D5-B39A-2889D4AA7DA7}" type="presParOf" srcId="{D555FAB4-9794-4973-B070-12C787DA4B1C}" destId="{EC5E745B-CE40-4AE5-B7F4-0CE427306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DF7B3C-5720-4AD6-AB73-7938985FDF9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5D664650-7B33-4B5E-9E44-DE3E26D8A93E}">
      <dgm:prSet/>
      <dgm:spPr/>
      <dgm:t>
        <a:bodyPr/>
        <a:lstStyle/>
        <a:p>
          <a:r>
            <a:rPr lang="en-US"/>
            <a:t>Step 1</a:t>
          </a:r>
        </a:p>
      </dgm:t>
    </dgm:pt>
    <dgm:pt modelId="{3DC1F691-7E5D-4886-8FF9-5E7469B2C2D8}" type="parTrans" cxnId="{668F8905-23D7-4056-AE15-75E1F7E0CD6F}">
      <dgm:prSet/>
      <dgm:spPr/>
      <dgm:t>
        <a:bodyPr/>
        <a:lstStyle/>
        <a:p>
          <a:endParaRPr lang="en-US"/>
        </a:p>
      </dgm:t>
    </dgm:pt>
    <dgm:pt modelId="{2A514EEE-1DF6-4C33-8380-0D45415D9ED5}" type="sibTrans" cxnId="{668F8905-23D7-4056-AE15-75E1F7E0CD6F}">
      <dgm:prSet/>
      <dgm:spPr/>
      <dgm:t>
        <a:bodyPr/>
        <a:lstStyle/>
        <a:p>
          <a:endParaRPr lang="en-US"/>
        </a:p>
      </dgm:t>
    </dgm:pt>
    <dgm:pt modelId="{287909F8-0098-47AB-AF1D-CCC619D68A35}">
      <dgm:prSet/>
      <dgm:spPr/>
      <dgm:t>
        <a:bodyPr/>
        <a:lstStyle/>
        <a:p>
          <a:r>
            <a:rPr lang="en-US"/>
            <a:t>Step 1</a:t>
          </a:r>
        </a:p>
      </dgm:t>
    </dgm:pt>
    <dgm:pt modelId="{2C0A591B-2467-4EE9-A82A-AB11CE52EA27}" type="parTrans" cxnId="{64C98755-7F63-49D3-B0AD-7A3113B349C6}">
      <dgm:prSet/>
      <dgm:spPr/>
      <dgm:t>
        <a:bodyPr/>
        <a:lstStyle/>
        <a:p>
          <a:endParaRPr lang="en-US"/>
        </a:p>
      </dgm:t>
    </dgm:pt>
    <dgm:pt modelId="{361C832C-3D63-4437-B39F-4B91EB93E8F5}" type="sibTrans" cxnId="{64C98755-7F63-49D3-B0AD-7A3113B349C6}">
      <dgm:prSet/>
      <dgm:spPr/>
      <dgm:t>
        <a:bodyPr/>
        <a:lstStyle/>
        <a:p>
          <a:endParaRPr lang="en-US"/>
        </a:p>
      </dgm:t>
    </dgm:pt>
    <dgm:pt modelId="{8482C1B3-321A-4030-99F2-A0647C06286D}">
      <dgm:prSet/>
      <dgm:spPr/>
      <dgm:t>
        <a:bodyPr/>
        <a:lstStyle/>
        <a:p>
          <a:r>
            <a:rPr lang="en-US"/>
            <a:t>Assign each grade a numeric value</a:t>
          </a:r>
        </a:p>
      </dgm:t>
    </dgm:pt>
    <dgm:pt modelId="{017754C5-5D69-479E-BA3E-836796526677}" type="parTrans" cxnId="{4D2C68D7-A83D-42AC-A938-ED6259E7F520}">
      <dgm:prSet/>
      <dgm:spPr/>
      <dgm:t>
        <a:bodyPr/>
        <a:lstStyle/>
        <a:p>
          <a:endParaRPr lang="en-US"/>
        </a:p>
      </dgm:t>
    </dgm:pt>
    <dgm:pt modelId="{FFB04D17-EE23-461E-AE09-2D26E7AADB6F}" type="sibTrans" cxnId="{4D2C68D7-A83D-42AC-A938-ED6259E7F520}">
      <dgm:prSet/>
      <dgm:spPr/>
      <dgm:t>
        <a:bodyPr/>
        <a:lstStyle/>
        <a:p>
          <a:endParaRPr lang="en-US"/>
        </a:p>
      </dgm:t>
    </dgm:pt>
    <dgm:pt modelId="{EA209AD6-FFE1-4A83-8A92-90EDFC9ED09A}">
      <dgm:prSet/>
      <dgm:spPr/>
      <dgm:t>
        <a:bodyPr/>
        <a:lstStyle/>
        <a:p>
          <a:r>
            <a:rPr lang="en-US"/>
            <a:t>Step 2</a:t>
          </a:r>
        </a:p>
      </dgm:t>
    </dgm:pt>
    <dgm:pt modelId="{50629A14-1FBE-4AD9-9961-3F481B804735}" type="parTrans" cxnId="{7298C525-EEBD-475C-AB68-86AC5782DE71}">
      <dgm:prSet/>
      <dgm:spPr/>
      <dgm:t>
        <a:bodyPr/>
        <a:lstStyle/>
        <a:p>
          <a:endParaRPr lang="en-US"/>
        </a:p>
      </dgm:t>
    </dgm:pt>
    <dgm:pt modelId="{1BDA6451-6283-4B42-9EBC-7A54F34A306F}" type="sibTrans" cxnId="{7298C525-EEBD-475C-AB68-86AC5782DE71}">
      <dgm:prSet/>
      <dgm:spPr/>
      <dgm:t>
        <a:bodyPr/>
        <a:lstStyle/>
        <a:p>
          <a:endParaRPr lang="en-US"/>
        </a:p>
      </dgm:t>
    </dgm:pt>
    <dgm:pt modelId="{67B50075-ACE9-4E4A-8A66-F2DDF5C14963}">
      <dgm:prSet/>
      <dgm:spPr/>
      <dgm:t>
        <a:bodyPr/>
        <a:lstStyle/>
        <a:p>
          <a:r>
            <a:rPr lang="en-US"/>
            <a:t>Step 2</a:t>
          </a:r>
        </a:p>
      </dgm:t>
    </dgm:pt>
    <dgm:pt modelId="{94B5D9B7-D82E-4083-BB05-C1816FC2A6D3}" type="parTrans" cxnId="{8E7235C0-4A65-43DD-9EE7-4B55D312C635}">
      <dgm:prSet/>
      <dgm:spPr/>
      <dgm:t>
        <a:bodyPr/>
        <a:lstStyle/>
        <a:p>
          <a:endParaRPr lang="en-US"/>
        </a:p>
      </dgm:t>
    </dgm:pt>
    <dgm:pt modelId="{B43E7A5E-BAAF-4E90-B6D4-FF04D9FB15F3}" type="sibTrans" cxnId="{8E7235C0-4A65-43DD-9EE7-4B55D312C635}">
      <dgm:prSet/>
      <dgm:spPr/>
      <dgm:t>
        <a:bodyPr/>
        <a:lstStyle/>
        <a:p>
          <a:endParaRPr lang="en-US"/>
        </a:p>
      </dgm:t>
    </dgm:pt>
    <dgm:pt modelId="{0A41AE22-E9F5-4682-B274-862CAE294CA6}">
      <dgm:prSet/>
      <dgm:spPr/>
      <dgm:t>
        <a:bodyPr/>
        <a:lstStyle/>
        <a:p>
          <a:r>
            <a:rPr lang="en-US"/>
            <a:t>Total the numeric values </a:t>
          </a:r>
        </a:p>
      </dgm:t>
    </dgm:pt>
    <dgm:pt modelId="{77875138-DF59-4618-93D4-B88B0190AAB3}" type="parTrans" cxnId="{038668BC-04C9-4F88-83DC-D73817CF6846}">
      <dgm:prSet/>
      <dgm:spPr/>
      <dgm:t>
        <a:bodyPr/>
        <a:lstStyle/>
        <a:p>
          <a:endParaRPr lang="en-US"/>
        </a:p>
      </dgm:t>
    </dgm:pt>
    <dgm:pt modelId="{653C5A91-514B-4AA9-8739-A4E15C86B6B2}" type="sibTrans" cxnId="{038668BC-04C9-4F88-83DC-D73817CF6846}">
      <dgm:prSet/>
      <dgm:spPr/>
      <dgm:t>
        <a:bodyPr/>
        <a:lstStyle/>
        <a:p>
          <a:endParaRPr lang="en-US"/>
        </a:p>
      </dgm:t>
    </dgm:pt>
    <dgm:pt modelId="{78495092-87B3-4143-AD3C-8274606AD87B}">
      <dgm:prSet/>
      <dgm:spPr/>
      <dgm:t>
        <a:bodyPr/>
        <a:lstStyle/>
        <a:p>
          <a:r>
            <a:rPr lang="en-US"/>
            <a:t>Step 3</a:t>
          </a:r>
        </a:p>
      </dgm:t>
    </dgm:pt>
    <dgm:pt modelId="{70ECD76C-BEB5-4598-B15F-5BF77047AECE}" type="parTrans" cxnId="{D0F616BC-4551-45DB-8CCE-CF5693B492A1}">
      <dgm:prSet/>
      <dgm:spPr/>
      <dgm:t>
        <a:bodyPr/>
        <a:lstStyle/>
        <a:p>
          <a:endParaRPr lang="en-US"/>
        </a:p>
      </dgm:t>
    </dgm:pt>
    <dgm:pt modelId="{F9A41670-8DCD-42BC-9029-8EE047E69A46}" type="sibTrans" cxnId="{D0F616BC-4551-45DB-8CCE-CF5693B492A1}">
      <dgm:prSet/>
      <dgm:spPr/>
      <dgm:t>
        <a:bodyPr/>
        <a:lstStyle/>
        <a:p>
          <a:endParaRPr lang="en-US"/>
        </a:p>
      </dgm:t>
    </dgm:pt>
    <dgm:pt modelId="{BBD3280A-5296-4990-B04B-6459E9D61F63}">
      <dgm:prSet/>
      <dgm:spPr/>
      <dgm:t>
        <a:bodyPr/>
        <a:lstStyle/>
        <a:p>
          <a:endParaRPr lang="en-US"/>
        </a:p>
      </dgm:t>
    </dgm:pt>
    <dgm:pt modelId="{D8B657CD-5628-4127-A08E-31CB137F0C18}" type="parTrans" cxnId="{F4B9C27C-8EE1-4C2B-A320-C6FA1F9610D0}">
      <dgm:prSet/>
      <dgm:spPr/>
      <dgm:t>
        <a:bodyPr/>
        <a:lstStyle/>
        <a:p>
          <a:endParaRPr lang="en-US"/>
        </a:p>
      </dgm:t>
    </dgm:pt>
    <dgm:pt modelId="{6759248F-1140-4508-BA20-110A060C75FA}" type="sibTrans" cxnId="{F4B9C27C-8EE1-4C2B-A320-C6FA1F9610D0}">
      <dgm:prSet/>
      <dgm:spPr/>
      <dgm:t>
        <a:bodyPr/>
        <a:lstStyle/>
        <a:p>
          <a:endParaRPr lang="en-US"/>
        </a:p>
      </dgm:t>
    </dgm:pt>
    <dgm:pt modelId="{35C4FB24-2FAB-4D68-B501-9FA4BC954DE9}">
      <dgm:prSet/>
      <dgm:spPr/>
      <dgm:t>
        <a:bodyPr/>
        <a:lstStyle/>
        <a:p>
          <a:r>
            <a:rPr lang="en-US"/>
            <a:t>Divide by the total number of classes</a:t>
          </a:r>
        </a:p>
      </dgm:t>
    </dgm:pt>
    <dgm:pt modelId="{ADBDFE85-30EB-4DB9-86AD-83C698B4ED78}" type="parTrans" cxnId="{51353DB2-F3C7-46F7-8DC3-16615FE09851}">
      <dgm:prSet/>
      <dgm:spPr/>
      <dgm:t>
        <a:bodyPr/>
        <a:lstStyle/>
        <a:p>
          <a:endParaRPr lang="en-US"/>
        </a:p>
      </dgm:t>
    </dgm:pt>
    <dgm:pt modelId="{CB244893-EC43-427F-9261-1A59686D0D21}" type="sibTrans" cxnId="{51353DB2-F3C7-46F7-8DC3-16615FE09851}">
      <dgm:prSet/>
      <dgm:spPr/>
      <dgm:t>
        <a:bodyPr/>
        <a:lstStyle/>
        <a:p>
          <a:endParaRPr lang="en-US"/>
        </a:p>
      </dgm:t>
    </dgm:pt>
    <dgm:pt modelId="{EE60046B-BBA8-44ED-9A0C-E6FE61A37ED1}" type="pres">
      <dgm:prSet presAssocID="{64DF7B3C-5720-4AD6-AB73-7938985FDF9C}" presName="Name0" presStyleCnt="0">
        <dgm:presLayoutVars>
          <dgm:dir/>
          <dgm:animLvl val="lvl"/>
          <dgm:resizeHandles val="exact"/>
        </dgm:presLayoutVars>
      </dgm:prSet>
      <dgm:spPr/>
    </dgm:pt>
    <dgm:pt modelId="{21F8B4C6-DC80-44E4-939D-64EB15C471CF}" type="pres">
      <dgm:prSet presAssocID="{78495092-87B3-4143-AD3C-8274606AD87B}" presName="boxAndChildren" presStyleCnt="0"/>
      <dgm:spPr/>
    </dgm:pt>
    <dgm:pt modelId="{2700CAFF-7C61-4B7C-B477-703CA5C595BD}" type="pres">
      <dgm:prSet presAssocID="{78495092-87B3-4143-AD3C-8274606AD87B}" presName="parentTextBox" presStyleLbl="alignNode1" presStyleIdx="0" presStyleCnt="3"/>
      <dgm:spPr/>
    </dgm:pt>
    <dgm:pt modelId="{FE405A41-6CA3-4D76-AD7C-AE6078B3ABE6}" type="pres">
      <dgm:prSet presAssocID="{78495092-87B3-4143-AD3C-8274606AD87B}" presName="descendantBox" presStyleLbl="bgAccFollowNode1" presStyleIdx="0" presStyleCnt="3"/>
      <dgm:spPr/>
    </dgm:pt>
    <dgm:pt modelId="{36F75870-9186-4E78-84C2-1E58D90F3570}" type="pres">
      <dgm:prSet presAssocID="{1BDA6451-6283-4B42-9EBC-7A54F34A306F}" presName="sp" presStyleCnt="0"/>
      <dgm:spPr/>
    </dgm:pt>
    <dgm:pt modelId="{3C25864B-C9A6-41F5-BDB8-F312EB427E6B}" type="pres">
      <dgm:prSet presAssocID="{EA209AD6-FFE1-4A83-8A92-90EDFC9ED09A}" presName="arrowAndChildren" presStyleCnt="0"/>
      <dgm:spPr/>
    </dgm:pt>
    <dgm:pt modelId="{28163395-1513-41BA-B302-64E5E67254C3}" type="pres">
      <dgm:prSet presAssocID="{EA209AD6-FFE1-4A83-8A92-90EDFC9ED09A}" presName="parentTextArrow" presStyleLbl="node1" presStyleIdx="0" presStyleCnt="0"/>
      <dgm:spPr/>
    </dgm:pt>
    <dgm:pt modelId="{F2A115F0-B14F-496F-A237-CED2B5C2F5FF}" type="pres">
      <dgm:prSet presAssocID="{EA209AD6-FFE1-4A83-8A92-90EDFC9ED09A}" presName="arrow" presStyleLbl="alignNode1" presStyleIdx="1" presStyleCnt="3"/>
      <dgm:spPr/>
    </dgm:pt>
    <dgm:pt modelId="{B18326FE-2185-4987-9E9A-8075E8C3832F}" type="pres">
      <dgm:prSet presAssocID="{EA209AD6-FFE1-4A83-8A92-90EDFC9ED09A}" presName="descendantArrow" presStyleLbl="bgAccFollowNode1" presStyleIdx="1" presStyleCnt="3"/>
      <dgm:spPr/>
    </dgm:pt>
    <dgm:pt modelId="{2E02E62B-8C82-477C-B48C-34211AAE178B}" type="pres">
      <dgm:prSet presAssocID="{2A514EEE-1DF6-4C33-8380-0D45415D9ED5}" presName="sp" presStyleCnt="0"/>
      <dgm:spPr/>
    </dgm:pt>
    <dgm:pt modelId="{27EB0AB7-C64E-4B94-B2D3-72D8D78DB4E7}" type="pres">
      <dgm:prSet presAssocID="{5D664650-7B33-4B5E-9E44-DE3E26D8A93E}" presName="arrowAndChildren" presStyleCnt="0"/>
      <dgm:spPr/>
    </dgm:pt>
    <dgm:pt modelId="{A9E0A3DA-1911-450C-A0FC-ED8FEE79250E}" type="pres">
      <dgm:prSet presAssocID="{5D664650-7B33-4B5E-9E44-DE3E26D8A93E}" presName="parentTextArrow" presStyleLbl="node1" presStyleIdx="0" presStyleCnt="0"/>
      <dgm:spPr/>
    </dgm:pt>
    <dgm:pt modelId="{71C76D53-0454-4A5C-A3BF-47B5B1F40EC3}" type="pres">
      <dgm:prSet presAssocID="{5D664650-7B33-4B5E-9E44-DE3E26D8A93E}" presName="arrow" presStyleLbl="alignNode1" presStyleIdx="2" presStyleCnt="3"/>
      <dgm:spPr/>
    </dgm:pt>
    <dgm:pt modelId="{87F43302-C7BB-45F7-88BE-A3D5F90B2A4B}" type="pres">
      <dgm:prSet presAssocID="{5D664650-7B33-4B5E-9E44-DE3E26D8A93E}" presName="descendantArrow" presStyleLbl="bgAccFollowNode1" presStyleIdx="2" presStyleCnt="3"/>
      <dgm:spPr/>
    </dgm:pt>
  </dgm:ptLst>
  <dgm:cxnLst>
    <dgm:cxn modelId="{668F8905-23D7-4056-AE15-75E1F7E0CD6F}" srcId="{64DF7B3C-5720-4AD6-AB73-7938985FDF9C}" destId="{5D664650-7B33-4B5E-9E44-DE3E26D8A93E}" srcOrd="0" destOrd="0" parTransId="{3DC1F691-7E5D-4886-8FF9-5E7469B2C2D8}" sibTransId="{2A514EEE-1DF6-4C33-8380-0D45415D9ED5}"/>
    <dgm:cxn modelId="{00A00E15-BF5C-4CA2-A874-CC86A77FFA06}" type="presOf" srcId="{5D664650-7B33-4B5E-9E44-DE3E26D8A93E}" destId="{71C76D53-0454-4A5C-A3BF-47B5B1F40EC3}" srcOrd="1" destOrd="0" presId="urn:microsoft.com/office/officeart/2016/7/layout/VerticalDownArrowProcess"/>
    <dgm:cxn modelId="{F4F65117-1F97-46D7-8618-67717502347A}" type="presOf" srcId="{64DF7B3C-5720-4AD6-AB73-7938985FDF9C}" destId="{EE60046B-BBA8-44ED-9A0C-E6FE61A37ED1}" srcOrd="0" destOrd="0" presId="urn:microsoft.com/office/officeart/2016/7/layout/VerticalDownArrowProcess"/>
    <dgm:cxn modelId="{FB82211B-0034-44B7-B8DA-31806F676C43}" type="presOf" srcId="{0A41AE22-E9F5-4682-B274-862CAE294CA6}" destId="{B18326FE-2185-4987-9E9A-8075E8C3832F}" srcOrd="0" destOrd="1" presId="urn:microsoft.com/office/officeart/2016/7/layout/VerticalDownArrowProcess"/>
    <dgm:cxn modelId="{7298C525-EEBD-475C-AB68-86AC5782DE71}" srcId="{64DF7B3C-5720-4AD6-AB73-7938985FDF9C}" destId="{EA209AD6-FFE1-4A83-8A92-90EDFC9ED09A}" srcOrd="1" destOrd="0" parTransId="{50629A14-1FBE-4AD9-9961-3F481B804735}" sibTransId="{1BDA6451-6283-4B42-9EBC-7A54F34A306F}"/>
    <dgm:cxn modelId="{CD8E3A2F-04AD-462F-97B8-621118F6C74F}" type="presOf" srcId="{287909F8-0098-47AB-AF1D-CCC619D68A35}" destId="{87F43302-C7BB-45F7-88BE-A3D5F90B2A4B}" srcOrd="0" destOrd="0" presId="urn:microsoft.com/office/officeart/2016/7/layout/VerticalDownArrowProcess"/>
    <dgm:cxn modelId="{5716E731-A859-4B1C-B79E-647FA8557C4A}" type="presOf" srcId="{BBD3280A-5296-4990-B04B-6459E9D61F63}" destId="{FE405A41-6CA3-4D76-AD7C-AE6078B3ABE6}" srcOrd="0" destOrd="0" presId="urn:microsoft.com/office/officeart/2016/7/layout/VerticalDownArrowProcess"/>
    <dgm:cxn modelId="{2FC68E60-AC89-4C49-8F1B-08ED36807E99}" type="presOf" srcId="{5D664650-7B33-4B5E-9E44-DE3E26D8A93E}" destId="{A9E0A3DA-1911-450C-A0FC-ED8FEE79250E}" srcOrd="0" destOrd="0" presId="urn:microsoft.com/office/officeart/2016/7/layout/VerticalDownArrowProcess"/>
    <dgm:cxn modelId="{C6DC5A74-3088-4F8C-ABED-FFD4F932269A}" type="presOf" srcId="{EA209AD6-FFE1-4A83-8A92-90EDFC9ED09A}" destId="{28163395-1513-41BA-B302-64E5E67254C3}" srcOrd="0" destOrd="0" presId="urn:microsoft.com/office/officeart/2016/7/layout/VerticalDownArrowProcess"/>
    <dgm:cxn modelId="{64C98755-7F63-49D3-B0AD-7A3113B349C6}" srcId="{5D664650-7B33-4B5E-9E44-DE3E26D8A93E}" destId="{287909F8-0098-47AB-AF1D-CCC619D68A35}" srcOrd="0" destOrd="0" parTransId="{2C0A591B-2467-4EE9-A82A-AB11CE52EA27}" sibTransId="{361C832C-3D63-4437-B39F-4B91EB93E8F5}"/>
    <dgm:cxn modelId="{F4B9C27C-8EE1-4C2B-A320-C6FA1F9610D0}" srcId="{78495092-87B3-4143-AD3C-8274606AD87B}" destId="{BBD3280A-5296-4990-B04B-6459E9D61F63}" srcOrd="0" destOrd="0" parTransId="{D8B657CD-5628-4127-A08E-31CB137F0C18}" sibTransId="{6759248F-1140-4508-BA20-110A060C75FA}"/>
    <dgm:cxn modelId="{12DC2E89-009B-4873-AB62-F272A739C075}" type="presOf" srcId="{8482C1B3-321A-4030-99F2-A0647C06286D}" destId="{87F43302-C7BB-45F7-88BE-A3D5F90B2A4B}" srcOrd="0" destOrd="1" presId="urn:microsoft.com/office/officeart/2016/7/layout/VerticalDownArrowProcess"/>
    <dgm:cxn modelId="{6F79388A-D4B0-406F-86D1-B7EF407F1AB1}" type="presOf" srcId="{EA209AD6-FFE1-4A83-8A92-90EDFC9ED09A}" destId="{F2A115F0-B14F-496F-A237-CED2B5C2F5FF}" srcOrd="1" destOrd="0" presId="urn:microsoft.com/office/officeart/2016/7/layout/VerticalDownArrowProcess"/>
    <dgm:cxn modelId="{51353DB2-F3C7-46F7-8DC3-16615FE09851}" srcId="{BBD3280A-5296-4990-B04B-6459E9D61F63}" destId="{35C4FB24-2FAB-4D68-B501-9FA4BC954DE9}" srcOrd="0" destOrd="0" parTransId="{ADBDFE85-30EB-4DB9-86AD-83C698B4ED78}" sibTransId="{CB244893-EC43-427F-9261-1A59686D0D21}"/>
    <dgm:cxn modelId="{D0F616BC-4551-45DB-8CCE-CF5693B492A1}" srcId="{64DF7B3C-5720-4AD6-AB73-7938985FDF9C}" destId="{78495092-87B3-4143-AD3C-8274606AD87B}" srcOrd="2" destOrd="0" parTransId="{70ECD76C-BEB5-4598-B15F-5BF77047AECE}" sibTransId="{F9A41670-8DCD-42BC-9029-8EE047E69A46}"/>
    <dgm:cxn modelId="{038668BC-04C9-4F88-83DC-D73817CF6846}" srcId="{67B50075-ACE9-4E4A-8A66-F2DDF5C14963}" destId="{0A41AE22-E9F5-4682-B274-862CAE294CA6}" srcOrd="0" destOrd="0" parTransId="{77875138-DF59-4618-93D4-B88B0190AAB3}" sibTransId="{653C5A91-514B-4AA9-8739-A4E15C86B6B2}"/>
    <dgm:cxn modelId="{8E7235C0-4A65-43DD-9EE7-4B55D312C635}" srcId="{EA209AD6-FFE1-4A83-8A92-90EDFC9ED09A}" destId="{67B50075-ACE9-4E4A-8A66-F2DDF5C14963}" srcOrd="0" destOrd="0" parTransId="{94B5D9B7-D82E-4083-BB05-C1816FC2A6D3}" sibTransId="{B43E7A5E-BAAF-4E90-B6D4-FF04D9FB15F3}"/>
    <dgm:cxn modelId="{CAB854C4-6344-435A-961F-F218684FED08}" type="presOf" srcId="{78495092-87B3-4143-AD3C-8274606AD87B}" destId="{2700CAFF-7C61-4B7C-B477-703CA5C595BD}" srcOrd="0" destOrd="0" presId="urn:microsoft.com/office/officeart/2016/7/layout/VerticalDownArrowProcess"/>
    <dgm:cxn modelId="{4D2C68D7-A83D-42AC-A938-ED6259E7F520}" srcId="{287909F8-0098-47AB-AF1D-CCC619D68A35}" destId="{8482C1B3-321A-4030-99F2-A0647C06286D}" srcOrd="0" destOrd="0" parTransId="{017754C5-5D69-479E-BA3E-836796526677}" sibTransId="{FFB04D17-EE23-461E-AE09-2D26E7AADB6F}"/>
    <dgm:cxn modelId="{2B7BDEEC-1AE7-4302-A162-5D7378F7AF7A}" type="presOf" srcId="{67B50075-ACE9-4E4A-8A66-F2DDF5C14963}" destId="{B18326FE-2185-4987-9E9A-8075E8C3832F}" srcOrd="0" destOrd="0" presId="urn:microsoft.com/office/officeart/2016/7/layout/VerticalDownArrowProcess"/>
    <dgm:cxn modelId="{94CED6F0-ED5C-4814-8686-80A00B64DD4C}" type="presOf" srcId="{35C4FB24-2FAB-4D68-B501-9FA4BC954DE9}" destId="{FE405A41-6CA3-4D76-AD7C-AE6078B3ABE6}" srcOrd="0" destOrd="1" presId="urn:microsoft.com/office/officeart/2016/7/layout/VerticalDownArrowProcess"/>
    <dgm:cxn modelId="{83A4C095-11FC-4BD7-906F-3DDFCA94A726}" type="presParOf" srcId="{EE60046B-BBA8-44ED-9A0C-E6FE61A37ED1}" destId="{21F8B4C6-DC80-44E4-939D-64EB15C471CF}" srcOrd="0" destOrd="0" presId="urn:microsoft.com/office/officeart/2016/7/layout/VerticalDownArrowProcess"/>
    <dgm:cxn modelId="{86726A0D-2A56-43B7-BD0F-5D8E6AECE330}" type="presParOf" srcId="{21F8B4C6-DC80-44E4-939D-64EB15C471CF}" destId="{2700CAFF-7C61-4B7C-B477-703CA5C595BD}" srcOrd="0" destOrd="0" presId="urn:microsoft.com/office/officeart/2016/7/layout/VerticalDownArrowProcess"/>
    <dgm:cxn modelId="{570BEF65-A336-4041-BE46-36EAB7B7C4E7}" type="presParOf" srcId="{21F8B4C6-DC80-44E4-939D-64EB15C471CF}" destId="{FE405A41-6CA3-4D76-AD7C-AE6078B3ABE6}" srcOrd="1" destOrd="0" presId="urn:microsoft.com/office/officeart/2016/7/layout/VerticalDownArrowProcess"/>
    <dgm:cxn modelId="{B8A74B56-C72B-4B90-B7CC-82DA9ED019D4}" type="presParOf" srcId="{EE60046B-BBA8-44ED-9A0C-E6FE61A37ED1}" destId="{36F75870-9186-4E78-84C2-1E58D90F3570}" srcOrd="1" destOrd="0" presId="urn:microsoft.com/office/officeart/2016/7/layout/VerticalDownArrowProcess"/>
    <dgm:cxn modelId="{216231C8-E095-4A5C-B02F-FCE3EDAD798A}" type="presParOf" srcId="{EE60046B-BBA8-44ED-9A0C-E6FE61A37ED1}" destId="{3C25864B-C9A6-41F5-BDB8-F312EB427E6B}" srcOrd="2" destOrd="0" presId="urn:microsoft.com/office/officeart/2016/7/layout/VerticalDownArrowProcess"/>
    <dgm:cxn modelId="{B3CBD280-57E3-4E54-A471-195EE61F69C8}" type="presParOf" srcId="{3C25864B-C9A6-41F5-BDB8-F312EB427E6B}" destId="{28163395-1513-41BA-B302-64E5E67254C3}" srcOrd="0" destOrd="0" presId="urn:microsoft.com/office/officeart/2016/7/layout/VerticalDownArrowProcess"/>
    <dgm:cxn modelId="{A2FC8072-D9FE-4A59-8F88-6F1A44BAEC7C}" type="presParOf" srcId="{3C25864B-C9A6-41F5-BDB8-F312EB427E6B}" destId="{F2A115F0-B14F-496F-A237-CED2B5C2F5FF}" srcOrd="1" destOrd="0" presId="urn:microsoft.com/office/officeart/2016/7/layout/VerticalDownArrowProcess"/>
    <dgm:cxn modelId="{77A681C8-9FE3-46F4-94A5-0E0763A70F81}" type="presParOf" srcId="{3C25864B-C9A6-41F5-BDB8-F312EB427E6B}" destId="{B18326FE-2185-4987-9E9A-8075E8C3832F}" srcOrd="2" destOrd="0" presId="urn:microsoft.com/office/officeart/2016/7/layout/VerticalDownArrowProcess"/>
    <dgm:cxn modelId="{1BAF5EE9-87A5-42D2-AE74-4B4590F7637C}" type="presParOf" srcId="{EE60046B-BBA8-44ED-9A0C-E6FE61A37ED1}" destId="{2E02E62B-8C82-477C-B48C-34211AAE178B}" srcOrd="3" destOrd="0" presId="urn:microsoft.com/office/officeart/2016/7/layout/VerticalDownArrowProcess"/>
    <dgm:cxn modelId="{A423166F-A5D7-4F23-B96C-CF0499C46018}" type="presParOf" srcId="{EE60046B-BBA8-44ED-9A0C-E6FE61A37ED1}" destId="{27EB0AB7-C64E-4B94-B2D3-72D8D78DB4E7}" srcOrd="4" destOrd="0" presId="urn:microsoft.com/office/officeart/2016/7/layout/VerticalDownArrowProcess"/>
    <dgm:cxn modelId="{5006F7B7-B83A-4355-B248-66C915B116A7}" type="presParOf" srcId="{27EB0AB7-C64E-4B94-B2D3-72D8D78DB4E7}" destId="{A9E0A3DA-1911-450C-A0FC-ED8FEE79250E}" srcOrd="0" destOrd="0" presId="urn:microsoft.com/office/officeart/2016/7/layout/VerticalDownArrowProcess"/>
    <dgm:cxn modelId="{66A41139-30E9-4575-BB81-20292C7BA358}" type="presParOf" srcId="{27EB0AB7-C64E-4B94-B2D3-72D8D78DB4E7}" destId="{71C76D53-0454-4A5C-A3BF-47B5B1F40EC3}" srcOrd="1" destOrd="0" presId="urn:microsoft.com/office/officeart/2016/7/layout/VerticalDownArrowProcess"/>
    <dgm:cxn modelId="{F2928908-6EBC-4DBD-8502-40358C55A4CC}" type="presParOf" srcId="{27EB0AB7-C64E-4B94-B2D3-72D8D78DB4E7}" destId="{87F43302-C7BB-45F7-88BE-A3D5F90B2A4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A3DF62-B42D-4A35-B4AA-689B4BA4F06F}"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en-US"/>
        </a:p>
      </dgm:t>
    </dgm:pt>
    <dgm:pt modelId="{080E3753-204B-46A4-8B82-B63B30245E5F}">
      <dgm:prSet/>
      <dgm:spPr/>
      <dgm:t>
        <a:bodyPr/>
        <a:lstStyle/>
        <a:p>
          <a:pPr>
            <a:lnSpc>
              <a:spcPct val="100000"/>
            </a:lnSpc>
          </a:pPr>
          <a:r>
            <a:rPr lang="en-US" baseline="0"/>
            <a:t>DE is a state funded program that allows 11</a:t>
          </a:r>
          <a:r>
            <a:rPr lang="en-US" baseline="30000"/>
            <a:t>th</a:t>
          </a:r>
          <a:r>
            <a:rPr lang="en-US" baseline="0"/>
            <a:t> and 12</a:t>
          </a:r>
          <a:r>
            <a:rPr lang="en-US" baseline="30000"/>
            <a:t>th</a:t>
          </a:r>
          <a:r>
            <a:rPr lang="en-US" baseline="0"/>
            <a:t> graders to take college classes while completing their high school diploma.</a:t>
          </a:r>
        </a:p>
      </dgm:t>
    </dgm:pt>
    <dgm:pt modelId="{E1660428-6D3D-44E6-B498-FA2F095F090F}" type="parTrans" cxnId="{93A635CE-7B2E-424F-935C-26882372012E}">
      <dgm:prSet/>
      <dgm:spPr/>
      <dgm:t>
        <a:bodyPr/>
        <a:lstStyle/>
        <a:p>
          <a:endParaRPr lang="en-US"/>
        </a:p>
      </dgm:t>
    </dgm:pt>
    <dgm:pt modelId="{C84E90CE-07C5-49CF-809C-2FC605A938CA}" type="sibTrans" cxnId="{93A635CE-7B2E-424F-935C-26882372012E}">
      <dgm:prSet/>
      <dgm:spPr/>
      <dgm:t>
        <a:bodyPr/>
        <a:lstStyle/>
        <a:p>
          <a:endParaRPr lang="en-US"/>
        </a:p>
      </dgm:t>
    </dgm:pt>
    <dgm:pt modelId="{E2DE6F02-77DB-4DB5-BF90-9D9E4F830622}">
      <dgm:prSet/>
      <dgm:spPr/>
      <dgm:t>
        <a:bodyPr/>
        <a:lstStyle/>
        <a:p>
          <a:pPr>
            <a:lnSpc>
              <a:spcPct val="100000"/>
            </a:lnSpc>
          </a:pPr>
          <a:r>
            <a:rPr lang="en-US" baseline="0"/>
            <a:t>DE also provides limited options for 10</a:t>
          </a:r>
          <a:r>
            <a:rPr lang="en-US" baseline="30000"/>
            <a:t>th</a:t>
          </a:r>
          <a:r>
            <a:rPr lang="en-US" baseline="0"/>
            <a:t> graders</a:t>
          </a:r>
          <a:endParaRPr lang="en-US"/>
        </a:p>
      </dgm:t>
    </dgm:pt>
    <dgm:pt modelId="{70DF16CE-2558-4B65-AD33-A20AA37E5F48}" type="parTrans" cxnId="{27CB215E-04C5-4AE8-970A-6E8BBCDA67D8}">
      <dgm:prSet/>
      <dgm:spPr/>
      <dgm:t>
        <a:bodyPr/>
        <a:lstStyle/>
        <a:p>
          <a:endParaRPr lang="en-US"/>
        </a:p>
      </dgm:t>
    </dgm:pt>
    <dgm:pt modelId="{236F6F50-FD22-4900-A0E1-A845A7395BBA}" type="sibTrans" cxnId="{27CB215E-04C5-4AE8-970A-6E8BBCDA67D8}">
      <dgm:prSet/>
      <dgm:spPr/>
      <dgm:t>
        <a:bodyPr/>
        <a:lstStyle/>
        <a:p>
          <a:endParaRPr lang="en-US"/>
        </a:p>
      </dgm:t>
    </dgm:pt>
    <dgm:pt modelId="{BA429F45-FD04-4BDA-97CE-B57367D8C748}">
      <dgm:prSet/>
      <dgm:spPr/>
      <dgm:t>
        <a:bodyPr/>
        <a:lstStyle/>
        <a:p>
          <a:pPr>
            <a:lnSpc>
              <a:spcPct val="100000"/>
            </a:lnSpc>
          </a:pPr>
          <a:r>
            <a:rPr lang="en-US" baseline="0"/>
            <a:t>Any 10</a:t>
          </a:r>
          <a:r>
            <a:rPr lang="en-US" baseline="30000"/>
            <a:t>th</a:t>
          </a:r>
          <a:r>
            <a:rPr lang="en-US" baseline="0"/>
            <a:t> grader can take CTAE classes at a Technical College</a:t>
          </a:r>
          <a:endParaRPr lang="en-US"/>
        </a:p>
      </dgm:t>
    </dgm:pt>
    <dgm:pt modelId="{38B87018-67CD-4ADA-932A-B46F73BB9D03}" type="parTrans" cxnId="{1F53EF3D-1E9D-4EB7-B4B4-4AE499A00266}">
      <dgm:prSet/>
      <dgm:spPr/>
      <dgm:t>
        <a:bodyPr/>
        <a:lstStyle/>
        <a:p>
          <a:endParaRPr lang="en-US"/>
        </a:p>
      </dgm:t>
    </dgm:pt>
    <dgm:pt modelId="{76476B08-F3F6-44B4-98E4-A9F2E1A2FBA7}" type="sibTrans" cxnId="{1F53EF3D-1E9D-4EB7-B4B4-4AE499A00266}">
      <dgm:prSet/>
      <dgm:spPr/>
      <dgm:t>
        <a:bodyPr/>
        <a:lstStyle/>
        <a:p>
          <a:endParaRPr lang="en-US"/>
        </a:p>
      </dgm:t>
    </dgm:pt>
    <dgm:pt modelId="{710B391B-9C3E-4BBC-ADC3-979F329642B5}">
      <dgm:prSet/>
      <dgm:spPr/>
      <dgm:t>
        <a:bodyPr/>
        <a:lstStyle/>
        <a:p>
          <a:pPr>
            <a:lnSpc>
              <a:spcPct val="100000"/>
            </a:lnSpc>
          </a:pPr>
          <a:r>
            <a:rPr lang="en-US" baseline="0"/>
            <a:t>10</a:t>
          </a:r>
          <a:r>
            <a:rPr lang="en-US" baseline="30000"/>
            <a:t>th</a:t>
          </a:r>
          <a:r>
            <a:rPr lang="en-US" baseline="0"/>
            <a:t> graders who have earned a 1200 SAT or 26 ACT (in one sitting) are eligible to apply to any DE program</a:t>
          </a:r>
          <a:endParaRPr lang="en-US"/>
        </a:p>
      </dgm:t>
    </dgm:pt>
    <dgm:pt modelId="{1E230456-6FC8-4183-8E39-7C5A125B0B17}" type="parTrans" cxnId="{1079081A-4DDA-4E9C-B3F9-385439A6153C}">
      <dgm:prSet/>
      <dgm:spPr/>
      <dgm:t>
        <a:bodyPr/>
        <a:lstStyle/>
        <a:p>
          <a:endParaRPr lang="en-US"/>
        </a:p>
      </dgm:t>
    </dgm:pt>
    <dgm:pt modelId="{411345C4-4521-417F-9B02-AA8DB402C761}" type="sibTrans" cxnId="{1079081A-4DDA-4E9C-B3F9-385439A6153C}">
      <dgm:prSet/>
      <dgm:spPr/>
      <dgm:t>
        <a:bodyPr/>
        <a:lstStyle/>
        <a:p>
          <a:endParaRPr lang="en-US"/>
        </a:p>
      </dgm:t>
    </dgm:pt>
    <dgm:pt modelId="{D0FACAD5-DCF7-4C04-9DF3-B0BD17BD21DD}">
      <dgm:prSet/>
      <dgm:spPr/>
      <dgm:t>
        <a:bodyPr/>
        <a:lstStyle/>
        <a:p>
          <a:pPr>
            <a:lnSpc>
              <a:spcPct val="100000"/>
            </a:lnSpc>
          </a:pPr>
          <a:r>
            <a:rPr lang="en-US" baseline="0"/>
            <a:t>DE pays for 100% tuition, mandatory fees, and required textbooks up to a maximum cap of 30 hours </a:t>
          </a:r>
          <a:r>
            <a:rPr lang="en-US" i="1" baseline="0"/>
            <a:t>(this equates to roughly one year of full-time college enrollment or around 10 courses)</a:t>
          </a:r>
          <a:endParaRPr lang="en-US"/>
        </a:p>
      </dgm:t>
    </dgm:pt>
    <dgm:pt modelId="{DD7A57CA-3D06-4359-AA6A-586577897458}" type="parTrans" cxnId="{A026D83F-D01E-4341-A1C0-E1F74AA5E677}">
      <dgm:prSet/>
      <dgm:spPr/>
      <dgm:t>
        <a:bodyPr/>
        <a:lstStyle/>
        <a:p>
          <a:endParaRPr lang="en-US"/>
        </a:p>
      </dgm:t>
    </dgm:pt>
    <dgm:pt modelId="{A0FA27FD-DD7A-4B0E-A741-6A7C9E637890}" type="sibTrans" cxnId="{A026D83F-D01E-4341-A1C0-E1F74AA5E677}">
      <dgm:prSet/>
      <dgm:spPr/>
      <dgm:t>
        <a:bodyPr/>
        <a:lstStyle/>
        <a:p>
          <a:endParaRPr lang="en-US"/>
        </a:p>
      </dgm:t>
    </dgm:pt>
    <dgm:pt modelId="{C6391A5A-FDA7-4D64-808E-18D2926637B4}" type="pres">
      <dgm:prSet presAssocID="{45A3DF62-B42D-4A35-B4AA-689B4BA4F06F}" presName="hierChild1" presStyleCnt="0">
        <dgm:presLayoutVars>
          <dgm:orgChart val="1"/>
          <dgm:chPref val="1"/>
          <dgm:dir/>
          <dgm:animOne val="branch"/>
          <dgm:animLvl val="lvl"/>
          <dgm:resizeHandles/>
        </dgm:presLayoutVars>
      </dgm:prSet>
      <dgm:spPr/>
    </dgm:pt>
    <dgm:pt modelId="{EE6033F7-7817-4626-BC30-2844C75173E3}" type="pres">
      <dgm:prSet presAssocID="{080E3753-204B-46A4-8B82-B63B30245E5F}" presName="hierRoot1" presStyleCnt="0">
        <dgm:presLayoutVars>
          <dgm:hierBranch val="init"/>
        </dgm:presLayoutVars>
      </dgm:prSet>
      <dgm:spPr/>
    </dgm:pt>
    <dgm:pt modelId="{89EC4AE0-1462-4E1C-8291-7190A251C3A5}" type="pres">
      <dgm:prSet presAssocID="{080E3753-204B-46A4-8B82-B63B30245E5F}" presName="rootComposite1" presStyleCnt="0"/>
      <dgm:spPr/>
    </dgm:pt>
    <dgm:pt modelId="{F66E9F67-AB4C-4B97-8E92-9F27D3091D2C}" type="pres">
      <dgm:prSet presAssocID="{080E3753-204B-46A4-8B82-B63B30245E5F}" presName="rootText1" presStyleLbl="node0" presStyleIdx="0" presStyleCnt="3">
        <dgm:presLayoutVars>
          <dgm:chPref val="3"/>
        </dgm:presLayoutVars>
      </dgm:prSet>
      <dgm:spPr/>
    </dgm:pt>
    <dgm:pt modelId="{8037DBF6-8436-4490-82B8-6B7880CCB79E}" type="pres">
      <dgm:prSet presAssocID="{080E3753-204B-46A4-8B82-B63B30245E5F}" presName="rootConnector1" presStyleLbl="node1" presStyleIdx="0" presStyleCnt="0"/>
      <dgm:spPr/>
    </dgm:pt>
    <dgm:pt modelId="{55EB95D6-D652-4BCC-BF78-DBF99F095392}" type="pres">
      <dgm:prSet presAssocID="{080E3753-204B-46A4-8B82-B63B30245E5F}" presName="hierChild2" presStyleCnt="0"/>
      <dgm:spPr/>
    </dgm:pt>
    <dgm:pt modelId="{F619DB47-0FB1-4F25-BBF4-545DA57DA116}" type="pres">
      <dgm:prSet presAssocID="{080E3753-204B-46A4-8B82-B63B30245E5F}" presName="hierChild3" presStyleCnt="0"/>
      <dgm:spPr/>
    </dgm:pt>
    <dgm:pt modelId="{06A2C317-F803-4B50-B064-1A78BDBC1D5F}" type="pres">
      <dgm:prSet presAssocID="{E2DE6F02-77DB-4DB5-BF90-9D9E4F830622}" presName="hierRoot1" presStyleCnt="0">
        <dgm:presLayoutVars>
          <dgm:hierBranch val="init"/>
        </dgm:presLayoutVars>
      </dgm:prSet>
      <dgm:spPr/>
    </dgm:pt>
    <dgm:pt modelId="{C521D169-F1A2-49E3-A0C0-3F1479886593}" type="pres">
      <dgm:prSet presAssocID="{E2DE6F02-77DB-4DB5-BF90-9D9E4F830622}" presName="rootComposite1" presStyleCnt="0"/>
      <dgm:spPr/>
    </dgm:pt>
    <dgm:pt modelId="{0679BBC7-812D-4BE4-8767-65C3601A393C}" type="pres">
      <dgm:prSet presAssocID="{E2DE6F02-77DB-4DB5-BF90-9D9E4F830622}" presName="rootText1" presStyleLbl="node0" presStyleIdx="1" presStyleCnt="3">
        <dgm:presLayoutVars>
          <dgm:chPref val="3"/>
        </dgm:presLayoutVars>
      </dgm:prSet>
      <dgm:spPr/>
    </dgm:pt>
    <dgm:pt modelId="{5E89C007-D606-4D09-B894-E5CC6A94E7C0}" type="pres">
      <dgm:prSet presAssocID="{E2DE6F02-77DB-4DB5-BF90-9D9E4F830622}" presName="rootConnector1" presStyleLbl="node1" presStyleIdx="0" presStyleCnt="0"/>
      <dgm:spPr/>
    </dgm:pt>
    <dgm:pt modelId="{1DAD2A96-7F07-41E7-9087-B2726E42F711}" type="pres">
      <dgm:prSet presAssocID="{E2DE6F02-77DB-4DB5-BF90-9D9E4F830622}" presName="hierChild2" presStyleCnt="0"/>
      <dgm:spPr/>
    </dgm:pt>
    <dgm:pt modelId="{9C55BADD-B17A-4CBE-86E4-FC672A94F2AE}" type="pres">
      <dgm:prSet presAssocID="{38B87018-67CD-4ADA-932A-B46F73BB9D03}" presName="Name64" presStyleLbl="parChTrans1D2" presStyleIdx="0" presStyleCnt="2"/>
      <dgm:spPr/>
    </dgm:pt>
    <dgm:pt modelId="{F3CF00F3-9957-46C6-AF27-9E38D50A06AB}" type="pres">
      <dgm:prSet presAssocID="{BA429F45-FD04-4BDA-97CE-B57367D8C748}" presName="hierRoot2" presStyleCnt="0">
        <dgm:presLayoutVars>
          <dgm:hierBranch val="init"/>
        </dgm:presLayoutVars>
      </dgm:prSet>
      <dgm:spPr/>
    </dgm:pt>
    <dgm:pt modelId="{EC1D0CC5-CDBF-4DB3-8D64-DAEF7EBBBB16}" type="pres">
      <dgm:prSet presAssocID="{BA429F45-FD04-4BDA-97CE-B57367D8C748}" presName="rootComposite" presStyleCnt="0"/>
      <dgm:spPr/>
    </dgm:pt>
    <dgm:pt modelId="{D10FFC99-8D7E-45F0-B884-A3CCA1D8960E}" type="pres">
      <dgm:prSet presAssocID="{BA429F45-FD04-4BDA-97CE-B57367D8C748}" presName="rootText" presStyleLbl="node2" presStyleIdx="0" presStyleCnt="2">
        <dgm:presLayoutVars>
          <dgm:chPref val="3"/>
        </dgm:presLayoutVars>
      </dgm:prSet>
      <dgm:spPr/>
    </dgm:pt>
    <dgm:pt modelId="{00B96DF5-FD1B-4C68-9E5A-7339D3D26516}" type="pres">
      <dgm:prSet presAssocID="{BA429F45-FD04-4BDA-97CE-B57367D8C748}" presName="rootConnector" presStyleLbl="node2" presStyleIdx="0" presStyleCnt="2"/>
      <dgm:spPr/>
    </dgm:pt>
    <dgm:pt modelId="{C62251F9-1962-407E-8068-64EE854D399A}" type="pres">
      <dgm:prSet presAssocID="{BA429F45-FD04-4BDA-97CE-B57367D8C748}" presName="hierChild4" presStyleCnt="0"/>
      <dgm:spPr/>
    </dgm:pt>
    <dgm:pt modelId="{DD0CAF8D-F11F-434C-BE5F-B20369B1C62A}" type="pres">
      <dgm:prSet presAssocID="{BA429F45-FD04-4BDA-97CE-B57367D8C748}" presName="hierChild5" presStyleCnt="0"/>
      <dgm:spPr/>
    </dgm:pt>
    <dgm:pt modelId="{FBA0E058-7E02-464A-8D74-972A370F48AC}" type="pres">
      <dgm:prSet presAssocID="{1E230456-6FC8-4183-8E39-7C5A125B0B17}" presName="Name64" presStyleLbl="parChTrans1D2" presStyleIdx="1" presStyleCnt="2"/>
      <dgm:spPr/>
    </dgm:pt>
    <dgm:pt modelId="{898A4DDB-7BF9-4AFE-83EB-91793D985D57}" type="pres">
      <dgm:prSet presAssocID="{710B391B-9C3E-4BBC-ADC3-979F329642B5}" presName="hierRoot2" presStyleCnt="0">
        <dgm:presLayoutVars>
          <dgm:hierBranch val="init"/>
        </dgm:presLayoutVars>
      </dgm:prSet>
      <dgm:spPr/>
    </dgm:pt>
    <dgm:pt modelId="{452BAB64-0B10-4B7B-B155-F70B948399D6}" type="pres">
      <dgm:prSet presAssocID="{710B391B-9C3E-4BBC-ADC3-979F329642B5}" presName="rootComposite" presStyleCnt="0"/>
      <dgm:spPr/>
    </dgm:pt>
    <dgm:pt modelId="{32BF18F0-581F-4C9F-8BF0-A733668C8AD9}" type="pres">
      <dgm:prSet presAssocID="{710B391B-9C3E-4BBC-ADC3-979F329642B5}" presName="rootText" presStyleLbl="node2" presStyleIdx="1" presStyleCnt="2">
        <dgm:presLayoutVars>
          <dgm:chPref val="3"/>
        </dgm:presLayoutVars>
      </dgm:prSet>
      <dgm:spPr/>
    </dgm:pt>
    <dgm:pt modelId="{A2DC21F7-67A4-45C6-AB00-55B7814106EA}" type="pres">
      <dgm:prSet presAssocID="{710B391B-9C3E-4BBC-ADC3-979F329642B5}" presName="rootConnector" presStyleLbl="node2" presStyleIdx="1" presStyleCnt="2"/>
      <dgm:spPr/>
    </dgm:pt>
    <dgm:pt modelId="{C575A40F-877B-40CC-A2CC-89B133D3C68A}" type="pres">
      <dgm:prSet presAssocID="{710B391B-9C3E-4BBC-ADC3-979F329642B5}" presName="hierChild4" presStyleCnt="0"/>
      <dgm:spPr/>
    </dgm:pt>
    <dgm:pt modelId="{020E8F59-F188-4391-9D3E-975B97960681}" type="pres">
      <dgm:prSet presAssocID="{710B391B-9C3E-4BBC-ADC3-979F329642B5}" presName="hierChild5" presStyleCnt="0"/>
      <dgm:spPr/>
    </dgm:pt>
    <dgm:pt modelId="{192EA7E5-8BAE-4AF3-93D2-710221EAC045}" type="pres">
      <dgm:prSet presAssocID="{E2DE6F02-77DB-4DB5-BF90-9D9E4F830622}" presName="hierChild3" presStyleCnt="0"/>
      <dgm:spPr/>
    </dgm:pt>
    <dgm:pt modelId="{4D22447D-A21E-45F1-98FB-0027D59A9C81}" type="pres">
      <dgm:prSet presAssocID="{D0FACAD5-DCF7-4C04-9DF3-B0BD17BD21DD}" presName="hierRoot1" presStyleCnt="0">
        <dgm:presLayoutVars>
          <dgm:hierBranch val="init"/>
        </dgm:presLayoutVars>
      </dgm:prSet>
      <dgm:spPr/>
    </dgm:pt>
    <dgm:pt modelId="{81D64633-E204-4D45-82B2-19A1FF9856F6}" type="pres">
      <dgm:prSet presAssocID="{D0FACAD5-DCF7-4C04-9DF3-B0BD17BD21DD}" presName="rootComposite1" presStyleCnt="0"/>
      <dgm:spPr/>
    </dgm:pt>
    <dgm:pt modelId="{4B9963D6-F952-4193-A9F8-0C1954DB3AD9}" type="pres">
      <dgm:prSet presAssocID="{D0FACAD5-DCF7-4C04-9DF3-B0BD17BD21DD}" presName="rootText1" presStyleLbl="node0" presStyleIdx="2" presStyleCnt="3">
        <dgm:presLayoutVars>
          <dgm:chPref val="3"/>
        </dgm:presLayoutVars>
      </dgm:prSet>
      <dgm:spPr/>
    </dgm:pt>
    <dgm:pt modelId="{832FD43F-D949-41FB-B904-4CC41BD2A80E}" type="pres">
      <dgm:prSet presAssocID="{D0FACAD5-DCF7-4C04-9DF3-B0BD17BD21DD}" presName="rootConnector1" presStyleLbl="node1" presStyleIdx="0" presStyleCnt="0"/>
      <dgm:spPr/>
    </dgm:pt>
    <dgm:pt modelId="{9027FC18-1E78-474D-820B-CD22925365A2}" type="pres">
      <dgm:prSet presAssocID="{D0FACAD5-DCF7-4C04-9DF3-B0BD17BD21DD}" presName="hierChild2" presStyleCnt="0"/>
      <dgm:spPr/>
    </dgm:pt>
    <dgm:pt modelId="{6F92EA9C-76DE-4349-A0B9-04E66833B222}" type="pres">
      <dgm:prSet presAssocID="{D0FACAD5-DCF7-4C04-9DF3-B0BD17BD21DD}" presName="hierChild3" presStyleCnt="0"/>
      <dgm:spPr/>
    </dgm:pt>
  </dgm:ptLst>
  <dgm:cxnLst>
    <dgm:cxn modelId="{7BA3C812-7859-437F-A500-57FD0BD12EC4}" type="presOf" srcId="{E2DE6F02-77DB-4DB5-BF90-9D9E4F830622}" destId="{0679BBC7-812D-4BE4-8767-65C3601A393C}" srcOrd="0" destOrd="0" presId="urn:microsoft.com/office/officeart/2009/3/layout/HorizontalOrganizationChart"/>
    <dgm:cxn modelId="{1079081A-4DDA-4E9C-B3F9-385439A6153C}" srcId="{E2DE6F02-77DB-4DB5-BF90-9D9E4F830622}" destId="{710B391B-9C3E-4BBC-ADC3-979F329642B5}" srcOrd="1" destOrd="0" parTransId="{1E230456-6FC8-4183-8E39-7C5A125B0B17}" sibTransId="{411345C4-4521-417F-9B02-AA8DB402C761}"/>
    <dgm:cxn modelId="{580FA71E-9510-48D0-8102-C164A859EEB9}" type="presOf" srcId="{E2DE6F02-77DB-4DB5-BF90-9D9E4F830622}" destId="{5E89C007-D606-4D09-B894-E5CC6A94E7C0}" srcOrd="1" destOrd="0" presId="urn:microsoft.com/office/officeart/2009/3/layout/HorizontalOrganizationChart"/>
    <dgm:cxn modelId="{D9558326-0796-49BF-A353-BD0FD15D7B1B}" type="presOf" srcId="{38B87018-67CD-4ADA-932A-B46F73BB9D03}" destId="{9C55BADD-B17A-4CBE-86E4-FC672A94F2AE}" srcOrd="0" destOrd="0" presId="urn:microsoft.com/office/officeart/2009/3/layout/HorizontalOrganizationChart"/>
    <dgm:cxn modelId="{DAE90332-2DD9-491D-BF5F-088B2B6D00C3}" type="presOf" srcId="{080E3753-204B-46A4-8B82-B63B30245E5F}" destId="{F66E9F67-AB4C-4B97-8E92-9F27D3091D2C}" srcOrd="0" destOrd="0" presId="urn:microsoft.com/office/officeart/2009/3/layout/HorizontalOrganizationChart"/>
    <dgm:cxn modelId="{10B8AC3D-A9F6-49D5-9FAF-354ABF2F2409}" type="presOf" srcId="{710B391B-9C3E-4BBC-ADC3-979F329642B5}" destId="{A2DC21F7-67A4-45C6-AB00-55B7814106EA}" srcOrd="1" destOrd="0" presId="urn:microsoft.com/office/officeart/2009/3/layout/HorizontalOrganizationChart"/>
    <dgm:cxn modelId="{1F53EF3D-1E9D-4EB7-B4B4-4AE499A00266}" srcId="{E2DE6F02-77DB-4DB5-BF90-9D9E4F830622}" destId="{BA429F45-FD04-4BDA-97CE-B57367D8C748}" srcOrd="0" destOrd="0" parTransId="{38B87018-67CD-4ADA-932A-B46F73BB9D03}" sibTransId="{76476B08-F3F6-44B4-98E4-A9F2E1A2FBA7}"/>
    <dgm:cxn modelId="{A026D83F-D01E-4341-A1C0-E1F74AA5E677}" srcId="{45A3DF62-B42D-4A35-B4AA-689B4BA4F06F}" destId="{D0FACAD5-DCF7-4C04-9DF3-B0BD17BD21DD}" srcOrd="2" destOrd="0" parTransId="{DD7A57CA-3D06-4359-AA6A-586577897458}" sibTransId="{A0FA27FD-DD7A-4B0E-A741-6A7C9E637890}"/>
    <dgm:cxn modelId="{27CB215E-04C5-4AE8-970A-6E8BBCDA67D8}" srcId="{45A3DF62-B42D-4A35-B4AA-689B4BA4F06F}" destId="{E2DE6F02-77DB-4DB5-BF90-9D9E4F830622}" srcOrd="1" destOrd="0" parTransId="{70DF16CE-2558-4B65-AD33-A20AA37E5F48}" sibTransId="{236F6F50-FD22-4900-A0E1-A845A7395BBA}"/>
    <dgm:cxn modelId="{350B5643-F3DE-4376-9C36-FE2364D0C4A1}" type="presOf" srcId="{45A3DF62-B42D-4A35-B4AA-689B4BA4F06F}" destId="{C6391A5A-FDA7-4D64-808E-18D2926637B4}" srcOrd="0" destOrd="0" presId="urn:microsoft.com/office/officeart/2009/3/layout/HorizontalOrganizationChart"/>
    <dgm:cxn modelId="{62EA444D-94DC-491E-A7FB-A1319F15E0AF}" type="presOf" srcId="{080E3753-204B-46A4-8B82-B63B30245E5F}" destId="{8037DBF6-8436-4490-82B8-6B7880CCB79E}" srcOrd="1" destOrd="0" presId="urn:microsoft.com/office/officeart/2009/3/layout/HorizontalOrganizationChart"/>
    <dgm:cxn modelId="{96B0C67C-4BC1-4829-994A-BD611480C2BD}" type="presOf" srcId="{BA429F45-FD04-4BDA-97CE-B57367D8C748}" destId="{00B96DF5-FD1B-4C68-9E5A-7339D3D26516}" srcOrd="1" destOrd="0" presId="urn:microsoft.com/office/officeart/2009/3/layout/HorizontalOrganizationChart"/>
    <dgm:cxn modelId="{C083E89D-3053-4DA3-983F-26E7F771E382}" type="presOf" srcId="{BA429F45-FD04-4BDA-97CE-B57367D8C748}" destId="{D10FFC99-8D7E-45F0-B884-A3CCA1D8960E}" srcOrd="0" destOrd="0" presId="urn:microsoft.com/office/officeart/2009/3/layout/HorizontalOrganizationChart"/>
    <dgm:cxn modelId="{842C9CAC-56FE-4B09-925C-B7785447A113}" type="presOf" srcId="{710B391B-9C3E-4BBC-ADC3-979F329642B5}" destId="{32BF18F0-581F-4C9F-8BF0-A733668C8AD9}" srcOrd="0" destOrd="0" presId="urn:microsoft.com/office/officeart/2009/3/layout/HorizontalOrganizationChart"/>
    <dgm:cxn modelId="{3D6942AD-55C8-45CA-B8A2-04D06BFD9935}" type="presOf" srcId="{1E230456-6FC8-4183-8E39-7C5A125B0B17}" destId="{FBA0E058-7E02-464A-8D74-972A370F48AC}" srcOrd="0" destOrd="0" presId="urn:microsoft.com/office/officeart/2009/3/layout/HorizontalOrganizationChart"/>
    <dgm:cxn modelId="{93A635CE-7B2E-424F-935C-26882372012E}" srcId="{45A3DF62-B42D-4A35-B4AA-689B4BA4F06F}" destId="{080E3753-204B-46A4-8B82-B63B30245E5F}" srcOrd="0" destOrd="0" parTransId="{E1660428-6D3D-44E6-B498-FA2F095F090F}" sibTransId="{C84E90CE-07C5-49CF-809C-2FC605A938CA}"/>
    <dgm:cxn modelId="{AB9BB4CF-1FD4-4B28-AD62-0D3576F363BA}" type="presOf" srcId="{D0FACAD5-DCF7-4C04-9DF3-B0BD17BD21DD}" destId="{4B9963D6-F952-4193-A9F8-0C1954DB3AD9}" srcOrd="0" destOrd="0" presId="urn:microsoft.com/office/officeart/2009/3/layout/HorizontalOrganizationChart"/>
    <dgm:cxn modelId="{CC1626DC-9D5F-41EF-B0EF-AE9A8B14978C}" type="presOf" srcId="{D0FACAD5-DCF7-4C04-9DF3-B0BD17BD21DD}" destId="{832FD43F-D949-41FB-B904-4CC41BD2A80E}" srcOrd="1" destOrd="0" presId="urn:microsoft.com/office/officeart/2009/3/layout/HorizontalOrganizationChart"/>
    <dgm:cxn modelId="{CD51D3D4-2474-4036-8A11-4DE4DD5561E9}" type="presParOf" srcId="{C6391A5A-FDA7-4D64-808E-18D2926637B4}" destId="{EE6033F7-7817-4626-BC30-2844C75173E3}" srcOrd="0" destOrd="0" presId="urn:microsoft.com/office/officeart/2009/3/layout/HorizontalOrganizationChart"/>
    <dgm:cxn modelId="{7DB6C515-A6BC-4BFD-B8CE-AC4F23848307}" type="presParOf" srcId="{EE6033F7-7817-4626-BC30-2844C75173E3}" destId="{89EC4AE0-1462-4E1C-8291-7190A251C3A5}" srcOrd="0" destOrd="0" presId="urn:microsoft.com/office/officeart/2009/3/layout/HorizontalOrganizationChart"/>
    <dgm:cxn modelId="{47B3B6FE-97AD-4E69-90E3-2DBD6079617C}" type="presParOf" srcId="{89EC4AE0-1462-4E1C-8291-7190A251C3A5}" destId="{F66E9F67-AB4C-4B97-8E92-9F27D3091D2C}" srcOrd="0" destOrd="0" presId="urn:microsoft.com/office/officeart/2009/3/layout/HorizontalOrganizationChart"/>
    <dgm:cxn modelId="{9C349AE0-B901-44B4-81EF-0CE1FA49E9A8}" type="presParOf" srcId="{89EC4AE0-1462-4E1C-8291-7190A251C3A5}" destId="{8037DBF6-8436-4490-82B8-6B7880CCB79E}" srcOrd="1" destOrd="0" presId="urn:microsoft.com/office/officeart/2009/3/layout/HorizontalOrganizationChart"/>
    <dgm:cxn modelId="{02E941FC-6392-4F50-9A87-10F5A475FDCD}" type="presParOf" srcId="{EE6033F7-7817-4626-BC30-2844C75173E3}" destId="{55EB95D6-D652-4BCC-BF78-DBF99F095392}" srcOrd="1" destOrd="0" presId="urn:microsoft.com/office/officeart/2009/3/layout/HorizontalOrganizationChart"/>
    <dgm:cxn modelId="{6044F1FD-CFB3-4C4B-96D3-5F5A0E0AED5D}" type="presParOf" srcId="{EE6033F7-7817-4626-BC30-2844C75173E3}" destId="{F619DB47-0FB1-4F25-BBF4-545DA57DA116}" srcOrd="2" destOrd="0" presId="urn:microsoft.com/office/officeart/2009/3/layout/HorizontalOrganizationChart"/>
    <dgm:cxn modelId="{884000F5-E991-45D1-9CDF-A59824741E7B}" type="presParOf" srcId="{C6391A5A-FDA7-4D64-808E-18D2926637B4}" destId="{06A2C317-F803-4B50-B064-1A78BDBC1D5F}" srcOrd="1" destOrd="0" presId="urn:microsoft.com/office/officeart/2009/3/layout/HorizontalOrganizationChart"/>
    <dgm:cxn modelId="{73E873A3-A16F-4BE5-8081-415C67761790}" type="presParOf" srcId="{06A2C317-F803-4B50-B064-1A78BDBC1D5F}" destId="{C521D169-F1A2-49E3-A0C0-3F1479886593}" srcOrd="0" destOrd="0" presId="urn:microsoft.com/office/officeart/2009/3/layout/HorizontalOrganizationChart"/>
    <dgm:cxn modelId="{CFE0CA72-23C3-4316-B942-E0CC1F073E41}" type="presParOf" srcId="{C521D169-F1A2-49E3-A0C0-3F1479886593}" destId="{0679BBC7-812D-4BE4-8767-65C3601A393C}" srcOrd="0" destOrd="0" presId="urn:microsoft.com/office/officeart/2009/3/layout/HorizontalOrganizationChart"/>
    <dgm:cxn modelId="{94E4F6E1-5282-4BB4-8776-7F3CCAE5DE23}" type="presParOf" srcId="{C521D169-F1A2-49E3-A0C0-3F1479886593}" destId="{5E89C007-D606-4D09-B894-E5CC6A94E7C0}" srcOrd="1" destOrd="0" presId="urn:microsoft.com/office/officeart/2009/3/layout/HorizontalOrganizationChart"/>
    <dgm:cxn modelId="{0EC4E8DC-0EA5-44EE-BFDF-3BD3257BE4F7}" type="presParOf" srcId="{06A2C317-F803-4B50-B064-1A78BDBC1D5F}" destId="{1DAD2A96-7F07-41E7-9087-B2726E42F711}" srcOrd="1" destOrd="0" presId="urn:microsoft.com/office/officeart/2009/3/layout/HorizontalOrganizationChart"/>
    <dgm:cxn modelId="{560DD2B9-4A47-4FB4-9763-DA73F437286E}" type="presParOf" srcId="{1DAD2A96-7F07-41E7-9087-B2726E42F711}" destId="{9C55BADD-B17A-4CBE-86E4-FC672A94F2AE}" srcOrd="0" destOrd="0" presId="urn:microsoft.com/office/officeart/2009/3/layout/HorizontalOrganizationChart"/>
    <dgm:cxn modelId="{1458790A-8361-4F93-969A-AA0D8DB20884}" type="presParOf" srcId="{1DAD2A96-7F07-41E7-9087-B2726E42F711}" destId="{F3CF00F3-9957-46C6-AF27-9E38D50A06AB}" srcOrd="1" destOrd="0" presId="urn:microsoft.com/office/officeart/2009/3/layout/HorizontalOrganizationChart"/>
    <dgm:cxn modelId="{FD526949-4F29-4BA2-BE29-4ACDCFA1ADDB}" type="presParOf" srcId="{F3CF00F3-9957-46C6-AF27-9E38D50A06AB}" destId="{EC1D0CC5-CDBF-4DB3-8D64-DAEF7EBBBB16}" srcOrd="0" destOrd="0" presId="urn:microsoft.com/office/officeart/2009/3/layout/HorizontalOrganizationChart"/>
    <dgm:cxn modelId="{B3B0A4C4-171A-4D1A-9A4B-7888CD0E4135}" type="presParOf" srcId="{EC1D0CC5-CDBF-4DB3-8D64-DAEF7EBBBB16}" destId="{D10FFC99-8D7E-45F0-B884-A3CCA1D8960E}" srcOrd="0" destOrd="0" presId="urn:microsoft.com/office/officeart/2009/3/layout/HorizontalOrganizationChart"/>
    <dgm:cxn modelId="{4BCB5488-AD35-41C3-8617-AF4DEBBDDEDC}" type="presParOf" srcId="{EC1D0CC5-CDBF-4DB3-8D64-DAEF7EBBBB16}" destId="{00B96DF5-FD1B-4C68-9E5A-7339D3D26516}" srcOrd="1" destOrd="0" presId="urn:microsoft.com/office/officeart/2009/3/layout/HorizontalOrganizationChart"/>
    <dgm:cxn modelId="{22ED43A0-D6C7-4AD1-AD59-ADFCE6B76174}" type="presParOf" srcId="{F3CF00F3-9957-46C6-AF27-9E38D50A06AB}" destId="{C62251F9-1962-407E-8068-64EE854D399A}" srcOrd="1" destOrd="0" presId="urn:microsoft.com/office/officeart/2009/3/layout/HorizontalOrganizationChart"/>
    <dgm:cxn modelId="{B6FC6B99-4592-4562-B2D0-BFFDDF4D9AEE}" type="presParOf" srcId="{F3CF00F3-9957-46C6-AF27-9E38D50A06AB}" destId="{DD0CAF8D-F11F-434C-BE5F-B20369B1C62A}" srcOrd="2" destOrd="0" presId="urn:microsoft.com/office/officeart/2009/3/layout/HorizontalOrganizationChart"/>
    <dgm:cxn modelId="{90DC2CF3-1C35-4269-B985-8C45D6E6B13A}" type="presParOf" srcId="{1DAD2A96-7F07-41E7-9087-B2726E42F711}" destId="{FBA0E058-7E02-464A-8D74-972A370F48AC}" srcOrd="2" destOrd="0" presId="urn:microsoft.com/office/officeart/2009/3/layout/HorizontalOrganizationChart"/>
    <dgm:cxn modelId="{FB8DE897-2809-4DF7-B1AE-28966F13D9DD}" type="presParOf" srcId="{1DAD2A96-7F07-41E7-9087-B2726E42F711}" destId="{898A4DDB-7BF9-4AFE-83EB-91793D985D57}" srcOrd="3" destOrd="0" presId="urn:microsoft.com/office/officeart/2009/3/layout/HorizontalOrganizationChart"/>
    <dgm:cxn modelId="{513A9A09-F664-4D40-B6DD-7FE87B51D82A}" type="presParOf" srcId="{898A4DDB-7BF9-4AFE-83EB-91793D985D57}" destId="{452BAB64-0B10-4B7B-B155-F70B948399D6}" srcOrd="0" destOrd="0" presId="urn:microsoft.com/office/officeart/2009/3/layout/HorizontalOrganizationChart"/>
    <dgm:cxn modelId="{CDAF28E4-8640-4EFB-B850-358B4ADDCB6C}" type="presParOf" srcId="{452BAB64-0B10-4B7B-B155-F70B948399D6}" destId="{32BF18F0-581F-4C9F-8BF0-A733668C8AD9}" srcOrd="0" destOrd="0" presId="urn:microsoft.com/office/officeart/2009/3/layout/HorizontalOrganizationChart"/>
    <dgm:cxn modelId="{3C6C4D9A-D8F3-4782-A26D-A0E9FBE00D47}" type="presParOf" srcId="{452BAB64-0B10-4B7B-B155-F70B948399D6}" destId="{A2DC21F7-67A4-45C6-AB00-55B7814106EA}" srcOrd="1" destOrd="0" presId="urn:microsoft.com/office/officeart/2009/3/layout/HorizontalOrganizationChart"/>
    <dgm:cxn modelId="{8C18F8D3-AAB5-4E8C-BA3F-2C9AA290B860}" type="presParOf" srcId="{898A4DDB-7BF9-4AFE-83EB-91793D985D57}" destId="{C575A40F-877B-40CC-A2CC-89B133D3C68A}" srcOrd="1" destOrd="0" presId="urn:microsoft.com/office/officeart/2009/3/layout/HorizontalOrganizationChart"/>
    <dgm:cxn modelId="{A6838CA6-CAD0-4B3B-B1AE-6417724F1D35}" type="presParOf" srcId="{898A4DDB-7BF9-4AFE-83EB-91793D985D57}" destId="{020E8F59-F188-4391-9D3E-975B97960681}" srcOrd="2" destOrd="0" presId="urn:microsoft.com/office/officeart/2009/3/layout/HorizontalOrganizationChart"/>
    <dgm:cxn modelId="{436AFF4B-3052-4F81-8118-0C961498B652}" type="presParOf" srcId="{06A2C317-F803-4B50-B064-1A78BDBC1D5F}" destId="{192EA7E5-8BAE-4AF3-93D2-710221EAC045}" srcOrd="2" destOrd="0" presId="urn:microsoft.com/office/officeart/2009/3/layout/HorizontalOrganizationChart"/>
    <dgm:cxn modelId="{C0F059FB-295F-4E58-B71F-1C982550C88D}" type="presParOf" srcId="{C6391A5A-FDA7-4D64-808E-18D2926637B4}" destId="{4D22447D-A21E-45F1-98FB-0027D59A9C81}" srcOrd="2" destOrd="0" presId="urn:microsoft.com/office/officeart/2009/3/layout/HorizontalOrganizationChart"/>
    <dgm:cxn modelId="{4237C939-A142-402F-959A-F3C46212D66E}" type="presParOf" srcId="{4D22447D-A21E-45F1-98FB-0027D59A9C81}" destId="{81D64633-E204-4D45-82B2-19A1FF9856F6}" srcOrd="0" destOrd="0" presId="urn:microsoft.com/office/officeart/2009/3/layout/HorizontalOrganizationChart"/>
    <dgm:cxn modelId="{DCA104B8-F038-4247-9733-68283863FF71}" type="presParOf" srcId="{81D64633-E204-4D45-82B2-19A1FF9856F6}" destId="{4B9963D6-F952-4193-A9F8-0C1954DB3AD9}" srcOrd="0" destOrd="0" presId="urn:microsoft.com/office/officeart/2009/3/layout/HorizontalOrganizationChart"/>
    <dgm:cxn modelId="{00B6D2AD-65DE-418C-9596-2E7B42494388}" type="presParOf" srcId="{81D64633-E204-4D45-82B2-19A1FF9856F6}" destId="{832FD43F-D949-41FB-B904-4CC41BD2A80E}" srcOrd="1" destOrd="0" presId="urn:microsoft.com/office/officeart/2009/3/layout/HorizontalOrganizationChart"/>
    <dgm:cxn modelId="{3AB04A0F-8943-4128-91B6-32FD5B89545B}" type="presParOf" srcId="{4D22447D-A21E-45F1-98FB-0027D59A9C81}" destId="{9027FC18-1E78-474D-820B-CD22925365A2}" srcOrd="1" destOrd="0" presId="urn:microsoft.com/office/officeart/2009/3/layout/HorizontalOrganizationChart"/>
    <dgm:cxn modelId="{1EE8A848-E59E-4558-B4B8-67DCCC044F21}" type="presParOf" srcId="{4D22447D-A21E-45F1-98FB-0027D59A9C81}" destId="{6F92EA9C-76DE-4349-A0B9-04E66833B22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303BF8-8EC9-4DC3-A5ED-3A780EE895D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F75FBE2-AE40-4879-898D-319C3006AA8C}">
      <dgm:prSet/>
      <dgm:spPr/>
      <dgm:t>
        <a:bodyPr/>
        <a:lstStyle/>
        <a:p>
          <a:pPr rtl="0"/>
          <a:r>
            <a:rPr lang="en-US" b="0" baseline="0">
              <a:latin typeface="Calibri Light" panose="020F0302020204030204"/>
            </a:rPr>
            <a:t> "</a:t>
          </a:r>
          <a:r>
            <a:rPr lang="en-US" b="0" baseline="0"/>
            <a:t>Tasks</a:t>
          </a:r>
          <a:r>
            <a:rPr lang="en-US" b="0" baseline="0">
              <a:latin typeface="Calibri Light" panose="020F0302020204030204"/>
            </a:rPr>
            <a:t> from my school"</a:t>
          </a:r>
          <a:endParaRPr lang="en-US" b="0" baseline="0"/>
        </a:p>
      </dgm:t>
    </dgm:pt>
    <dgm:pt modelId="{3B0D5C40-DAE0-4859-B7B1-27BF28AECCE3}" type="parTrans" cxnId="{4D3DFB86-E121-402B-9683-8F609E884584}">
      <dgm:prSet/>
      <dgm:spPr/>
      <dgm:t>
        <a:bodyPr/>
        <a:lstStyle/>
        <a:p>
          <a:endParaRPr lang="en-US"/>
        </a:p>
      </dgm:t>
    </dgm:pt>
    <dgm:pt modelId="{7E932BED-FB89-4EDF-B581-3C232682FDC2}" type="sibTrans" cxnId="{4D3DFB86-E121-402B-9683-8F609E884584}">
      <dgm:prSet phldrT="1" phldr="0"/>
      <dgm:spPr/>
      <dgm:t>
        <a:bodyPr/>
        <a:lstStyle/>
        <a:p>
          <a:endParaRPr lang="en-US"/>
        </a:p>
      </dgm:t>
    </dgm:pt>
    <dgm:pt modelId="{BEA1F216-A7B4-4ADA-9F1D-971C1D16816F}">
      <dgm:prSet/>
      <dgm:spPr/>
      <dgm:t>
        <a:bodyPr/>
        <a:lstStyle/>
        <a:p>
          <a:r>
            <a:rPr lang="en-US" baseline="0"/>
            <a:t>Select “</a:t>
          </a:r>
          <a:r>
            <a:rPr lang="en-US" b="0" i="0"/>
            <a:t>Complete </a:t>
          </a:r>
          <a:r>
            <a:rPr lang="en-US" b="0" i="0" err="1"/>
            <a:t>AchieveWorks</a:t>
          </a:r>
          <a:r>
            <a:rPr lang="en-US" b="0" i="0"/>
            <a:t>® Intelligences</a:t>
          </a:r>
          <a:r>
            <a:rPr lang="en-US" baseline="0"/>
            <a:t>”</a:t>
          </a:r>
          <a:endParaRPr lang="en-US"/>
        </a:p>
      </dgm:t>
    </dgm:pt>
    <dgm:pt modelId="{17907621-A49D-469A-83B0-45E9C75A6F10}" type="parTrans" cxnId="{82A19995-F468-4DB8-8A4D-DC80FAE42F40}">
      <dgm:prSet/>
      <dgm:spPr/>
      <dgm:t>
        <a:bodyPr/>
        <a:lstStyle/>
        <a:p>
          <a:endParaRPr lang="en-US"/>
        </a:p>
      </dgm:t>
    </dgm:pt>
    <dgm:pt modelId="{B0032179-7163-4F74-B498-8EEFA267E220}" type="sibTrans" cxnId="{82A19995-F468-4DB8-8A4D-DC80FAE42F40}">
      <dgm:prSet phldrT="2" phldr="0"/>
      <dgm:spPr/>
      <dgm:t>
        <a:bodyPr/>
        <a:lstStyle/>
        <a:p>
          <a:endParaRPr lang="en-US"/>
        </a:p>
      </dgm:t>
    </dgm:pt>
    <dgm:pt modelId="{873053E9-B8B8-4EAF-98F7-63CABD565078}">
      <dgm:prSet/>
      <dgm:spPr/>
      <dgm:t>
        <a:bodyPr/>
        <a:lstStyle/>
        <a:p>
          <a:pPr rtl="0"/>
          <a:r>
            <a:rPr lang="en-US" baseline="0"/>
            <a:t>Select “Take </a:t>
          </a:r>
          <a:r>
            <a:rPr lang="en-US" baseline="0" err="1"/>
            <a:t>AchieveWorks</a:t>
          </a:r>
          <a:r>
            <a:rPr lang="en-US" baseline="0"/>
            <a:t> Intelligences</a:t>
          </a:r>
          <a:r>
            <a:rPr lang="en-US" baseline="0">
              <a:latin typeface="Calibri Light" panose="020F0302020204030204"/>
            </a:rPr>
            <a:t> </a:t>
          </a:r>
          <a:r>
            <a:rPr lang="en-US" baseline="0"/>
            <a:t>Assessment.”</a:t>
          </a:r>
          <a:endParaRPr lang="en-US"/>
        </a:p>
      </dgm:t>
    </dgm:pt>
    <dgm:pt modelId="{31A909F9-ADE4-4BDB-A15A-652366A1E942}" type="parTrans" cxnId="{6CB9B1D1-6914-41B5-BC65-00F8380FA8C7}">
      <dgm:prSet/>
      <dgm:spPr/>
      <dgm:t>
        <a:bodyPr/>
        <a:lstStyle/>
        <a:p>
          <a:endParaRPr lang="en-US"/>
        </a:p>
      </dgm:t>
    </dgm:pt>
    <dgm:pt modelId="{C2F8D2B4-AA30-4A84-ACDA-439AF0ED1165}" type="sibTrans" cxnId="{6CB9B1D1-6914-41B5-BC65-00F8380FA8C7}">
      <dgm:prSet phldrT="3" phldr="0"/>
      <dgm:spPr/>
      <dgm:t>
        <a:bodyPr/>
        <a:lstStyle/>
        <a:p>
          <a:endParaRPr lang="en-US"/>
        </a:p>
      </dgm:t>
    </dgm:pt>
    <dgm:pt modelId="{9952A99C-84EF-44F3-91ED-0501C0383255}">
      <dgm:prSet/>
      <dgm:spPr/>
      <dgm:t>
        <a:bodyPr/>
        <a:lstStyle/>
        <a:p>
          <a:r>
            <a:rPr lang="en-US" baseline="0"/>
            <a:t>Answer the question and click “Save and Finish”</a:t>
          </a:r>
          <a:endParaRPr lang="en-US"/>
        </a:p>
      </dgm:t>
    </dgm:pt>
    <dgm:pt modelId="{16951E93-899E-4355-8AEC-72E4ACDF8866}" type="parTrans" cxnId="{6D90FF57-80EB-4773-8868-1B8331332892}">
      <dgm:prSet/>
      <dgm:spPr/>
      <dgm:t>
        <a:bodyPr/>
        <a:lstStyle/>
        <a:p>
          <a:endParaRPr lang="en-US"/>
        </a:p>
      </dgm:t>
    </dgm:pt>
    <dgm:pt modelId="{37B2189F-0B00-4A09-80F2-138252DFE4E3}" type="sibTrans" cxnId="{6D90FF57-80EB-4773-8868-1B8331332892}">
      <dgm:prSet phldrT="4" phldr="0"/>
      <dgm:spPr/>
      <dgm:t>
        <a:bodyPr/>
        <a:lstStyle/>
        <a:p>
          <a:endParaRPr lang="en-US"/>
        </a:p>
      </dgm:t>
    </dgm:pt>
    <dgm:pt modelId="{AC6C0996-DBC7-4911-A713-E6206A7D229E}" type="pres">
      <dgm:prSet presAssocID="{3A303BF8-8EC9-4DC3-A5ED-3A780EE895D9}" presName="outerComposite" presStyleCnt="0">
        <dgm:presLayoutVars>
          <dgm:chMax val="5"/>
          <dgm:dir/>
          <dgm:resizeHandles val="exact"/>
        </dgm:presLayoutVars>
      </dgm:prSet>
      <dgm:spPr/>
    </dgm:pt>
    <dgm:pt modelId="{6C55C4D4-CDF2-4FC3-96E8-6EF2A07884D1}" type="pres">
      <dgm:prSet presAssocID="{3A303BF8-8EC9-4DC3-A5ED-3A780EE895D9}" presName="dummyMaxCanvas" presStyleCnt="0">
        <dgm:presLayoutVars/>
      </dgm:prSet>
      <dgm:spPr/>
    </dgm:pt>
    <dgm:pt modelId="{1D01E5D8-F102-4D02-8368-C549A4DB3B8B}" type="pres">
      <dgm:prSet presAssocID="{3A303BF8-8EC9-4DC3-A5ED-3A780EE895D9}" presName="FourNodes_1" presStyleLbl="node1" presStyleIdx="0" presStyleCnt="4">
        <dgm:presLayoutVars>
          <dgm:bulletEnabled val="1"/>
        </dgm:presLayoutVars>
      </dgm:prSet>
      <dgm:spPr/>
    </dgm:pt>
    <dgm:pt modelId="{6B57D77D-AFB8-4824-85F5-824FBC4883AE}" type="pres">
      <dgm:prSet presAssocID="{3A303BF8-8EC9-4DC3-A5ED-3A780EE895D9}" presName="FourNodes_2" presStyleLbl="node1" presStyleIdx="1" presStyleCnt="4">
        <dgm:presLayoutVars>
          <dgm:bulletEnabled val="1"/>
        </dgm:presLayoutVars>
      </dgm:prSet>
      <dgm:spPr/>
    </dgm:pt>
    <dgm:pt modelId="{13BCD93A-69B3-406C-877A-5740E983D166}" type="pres">
      <dgm:prSet presAssocID="{3A303BF8-8EC9-4DC3-A5ED-3A780EE895D9}" presName="FourNodes_3" presStyleLbl="node1" presStyleIdx="2" presStyleCnt="4">
        <dgm:presLayoutVars>
          <dgm:bulletEnabled val="1"/>
        </dgm:presLayoutVars>
      </dgm:prSet>
      <dgm:spPr/>
    </dgm:pt>
    <dgm:pt modelId="{8154A3BB-0038-49FC-92A0-703E707EFFCB}" type="pres">
      <dgm:prSet presAssocID="{3A303BF8-8EC9-4DC3-A5ED-3A780EE895D9}" presName="FourNodes_4" presStyleLbl="node1" presStyleIdx="3" presStyleCnt="4">
        <dgm:presLayoutVars>
          <dgm:bulletEnabled val="1"/>
        </dgm:presLayoutVars>
      </dgm:prSet>
      <dgm:spPr/>
    </dgm:pt>
    <dgm:pt modelId="{A32BC4A1-EA12-494B-B2A7-0851A61CCA98}" type="pres">
      <dgm:prSet presAssocID="{3A303BF8-8EC9-4DC3-A5ED-3A780EE895D9}" presName="FourConn_1-2" presStyleLbl="fgAccFollowNode1" presStyleIdx="0" presStyleCnt="3">
        <dgm:presLayoutVars>
          <dgm:bulletEnabled val="1"/>
        </dgm:presLayoutVars>
      </dgm:prSet>
      <dgm:spPr/>
    </dgm:pt>
    <dgm:pt modelId="{CEC984C2-FE9C-4708-BF93-CC16BB44E31E}" type="pres">
      <dgm:prSet presAssocID="{3A303BF8-8EC9-4DC3-A5ED-3A780EE895D9}" presName="FourConn_2-3" presStyleLbl="fgAccFollowNode1" presStyleIdx="1" presStyleCnt="3">
        <dgm:presLayoutVars>
          <dgm:bulletEnabled val="1"/>
        </dgm:presLayoutVars>
      </dgm:prSet>
      <dgm:spPr/>
    </dgm:pt>
    <dgm:pt modelId="{37D459F8-3098-409C-9585-B28E1D679374}" type="pres">
      <dgm:prSet presAssocID="{3A303BF8-8EC9-4DC3-A5ED-3A780EE895D9}" presName="FourConn_3-4" presStyleLbl="fgAccFollowNode1" presStyleIdx="2" presStyleCnt="3">
        <dgm:presLayoutVars>
          <dgm:bulletEnabled val="1"/>
        </dgm:presLayoutVars>
      </dgm:prSet>
      <dgm:spPr/>
    </dgm:pt>
    <dgm:pt modelId="{C3C850CF-8849-42D8-9F59-6F152B6AED90}" type="pres">
      <dgm:prSet presAssocID="{3A303BF8-8EC9-4DC3-A5ED-3A780EE895D9}" presName="FourNodes_1_text" presStyleLbl="node1" presStyleIdx="3" presStyleCnt="4">
        <dgm:presLayoutVars>
          <dgm:bulletEnabled val="1"/>
        </dgm:presLayoutVars>
      </dgm:prSet>
      <dgm:spPr/>
    </dgm:pt>
    <dgm:pt modelId="{A53179A6-90D1-463B-BDAA-1DE4E6185801}" type="pres">
      <dgm:prSet presAssocID="{3A303BF8-8EC9-4DC3-A5ED-3A780EE895D9}" presName="FourNodes_2_text" presStyleLbl="node1" presStyleIdx="3" presStyleCnt="4">
        <dgm:presLayoutVars>
          <dgm:bulletEnabled val="1"/>
        </dgm:presLayoutVars>
      </dgm:prSet>
      <dgm:spPr/>
    </dgm:pt>
    <dgm:pt modelId="{497B8AAE-0426-47CB-B9AF-58E16620B324}" type="pres">
      <dgm:prSet presAssocID="{3A303BF8-8EC9-4DC3-A5ED-3A780EE895D9}" presName="FourNodes_3_text" presStyleLbl="node1" presStyleIdx="3" presStyleCnt="4">
        <dgm:presLayoutVars>
          <dgm:bulletEnabled val="1"/>
        </dgm:presLayoutVars>
      </dgm:prSet>
      <dgm:spPr/>
    </dgm:pt>
    <dgm:pt modelId="{CFCE814A-0DCB-4A35-8544-74CEC85DE9B9}" type="pres">
      <dgm:prSet presAssocID="{3A303BF8-8EC9-4DC3-A5ED-3A780EE895D9}" presName="FourNodes_4_text" presStyleLbl="node1" presStyleIdx="3" presStyleCnt="4">
        <dgm:presLayoutVars>
          <dgm:bulletEnabled val="1"/>
        </dgm:presLayoutVars>
      </dgm:prSet>
      <dgm:spPr/>
    </dgm:pt>
  </dgm:ptLst>
  <dgm:cxnLst>
    <dgm:cxn modelId="{8197FA17-706F-4611-BB82-38CBAD57A9A0}" type="presOf" srcId="{9952A99C-84EF-44F3-91ED-0501C0383255}" destId="{8154A3BB-0038-49FC-92A0-703E707EFFCB}" srcOrd="0" destOrd="0" presId="urn:microsoft.com/office/officeart/2005/8/layout/vProcess5"/>
    <dgm:cxn modelId="{73ACAC35-B146-4ADB-9973-F3EC3A9E23CB}" type="presOf" srcId="{3A303BF8-8EC9-4DC3-A5ED-3A780EE895D9}" destId="{AC6C0996-DBC7-4911-A713-E6206A7D229E}" srcOrd="0" destOrd="0" presId="urn:microsoft.com/office/officeart/2005/8/layout/vProcess5"/>
    <dgm:cxn modelId="{128C0B5F-1E52-42F7-93B3-7E3DD8C3D583}" type="presOf" srcId="{8F75FBE2-AE40-4879-898D-319C3006AA8C}" destId="{C3C850CF-8849-42D8-9F59-6F152B6AED90}" srcOrd="1" destOrd="0" presId="urn:microsoft.com/office/officeart/2005/8/layout/vProcess5"/>
    <dgm:cxn modelId="{E912BC65-1CE6-4827-9125-6BAA27648FAF}" type="presOf" srcId="{B0032179-7163-4F74-B498-8EEFA267E220}" destId="{CEC984C2-FE9C-4708-BF93-CC16BB44E31E}" srcOrd="0" destOrd="0" presId="urn:microsoft.com/office/officeart/2005/8/layout/vProcess5"/>
    <dgm:cxn modelId="{4C77BB74-E101-4440-B0A7-160EBD7AEBBD}" type="presOf" srcId="{8F75FBE2-AE40-4879-898D-319C3006AA8C}" destId="{1D01E5D8-F102-4D02-8368-C549A4DB3B8B}" srcOrd="0" destOrd="0" presId="urn:microsoft.com/office/officeart/2005/8/layout/vProcess5"/>
    <dgm:cxn modelId="{6D90FF57-80EB-4773-8868-1B8331332892}" srcId="{3A303BF8-8EC9-4DC3-A5ED-3A780EE895D9}" destId="{9952A99C-84EF-44F3-91ED-0501C0383255}" srcOrd="3" destOrd="0" parTransId="{16951E93-899E-4355-8AEC-72E4ACDF8866}" sibTransId="{37B2189F-0B00-4A09-80F2-138252DFE4E3}"/>
    <dgm:cxn modelId="{4D3DFB86-E121-402B-9683-8F609E884584}" srcId="{3A303BF8-8EC9-4DC3-A5ED-3A780EE895D9}" destId="{8F75FBE2-AE40-4879-898D-319C3006AA8C}" srcOrd="0" destOrd="0" parTransId="{3B0D5C40-DAE0-4859-B7B1-27BF28AECCE3}" sibTransId="{7E932BED-FB89-4EDF-B581-3C232682FDC2}"/>
    <dgm:cxn modelId="{69F68C8A-78AF-4969-8144-DFE4479F4E47}" type="presOf" srcId="{873053E9-B8B8-4EAF-98F7-63CABD565078}" destId="{497B8AAE-0426-47CB-B9AF-58E16620B324}" srcOrd="1" destOrd="0" presId="urn:microsoft.com/office/officeart/2005/8/layout/vProcess5"/>
    <dgm:cxn modelId="{9DD42992-F94B-45AE-8233-8E7F895DEE76}" type="presOf" srcId="{C2F8D2B4-AA30-4A84-ACDA-439AF0ED1165}" destId="{37D459F8-3098-409C-9585-B28E1D679374}" srcOrd="0" destOrd="0" presId="urn:microsoft.com/office/officeart/2005/8/layout/vProcess5"/>
    <dgm:cxn modelId="{82A19995-F468-4DB8-8A4D-DC80FAE42F40}" srcId="{3A303BF8-8EC9-4DC3-A5ED-3A780EE895D9}" destId="{BEA1F216-A7B4-4ADA-9F1D-971C1D16816F}" srcOrd="1" destOrd="0" parTransId="{17907621-A49D-469A-83B0-45E9C75A6F10}" sibTransId="{B0032179-7163-4F74-B498-8EEFA267E220}"/>
    <dgm:cxn modelId="{2092A9BD-01AA-4BF0-8CF3-E2F50BB1F8C9}" type="presOf" srcId="{BEA1F216-A7B4-4ADA-9F1D-971C1D16816F}" destId="{A53179A6-90D1-463B-BDAA-1DE4E6185801}" srcOrd="1" destOrd="0" presId="urn:microsoft.com/office/officeart/2005/8/layout/vProcess5"/>
    <dgm:cxn modelId="{6CB9B1D1-6914-41B5-BC65-00F8380FA8C7}" srcId="{3A303BF8-8EC9-4DC3-A5ED-3A780EE895D9}" destId="{873053E9-B8B8-4EAF-98F7-63CABD565078}" srcOrd="2" destOrd="0" parTransId="{31A909F9-ADE4-4BDB-A15A-652366A1E942}" sibTransId="{C2F8D2B4-AA30-4A84-ACDA-439AF0ED1165}"/>
    <dgm:cxn modelId="{1C6329DE-7C52-4312-9B11-A21295CE172D}" type="presOf" srcId="{873053E9-B8B8-4EAF-98F7-63CABD565078}" destId="{13BCD93A-69B3-406C-877A-5740E983D166}" srcOrd="0" destOrd="0" presId="urn:microsoft.com/office/officeart/2005/8/layout/vProcess5"/>
    <dgm:cxn modelId="{1A6980DE-6E2C-492A-ACD5-57131E00376C}" type="presOf" srcId="{9952A99C-84EF-44F3-91ED-0501C0383255}" destId="{CFCE814A-0DCB-4A35-8544-74CEC85DE9B9}" srcOrd="1" destOrd="0" presId="urn:microsoft.com/office/officeart/2005/8/layout/vProcess5"/>
    <dgm:cxn modelId="{F29A0BE7-5492-4690-82D8-170A94B639EF}" type="presOf" srcId="{7E932BED-FB89-4EDF-B581-3C232682FDC2}" destId="{A32BC4A1-EA12-494B-B2A7-0851A61CCA98}" srcOrd="0" destOrd="0" presId="urn:microsoft.com/office/officeart/2005/8/layout/vProcess5"/>
    <dgm:cxn modelId="{2957FBEC-0150-4929-AC4C-88D63E5F5720}" type="presOf" srcId="{BEA1F216-A7B4-4ADA-9F1D-971C1D16816F}" destId="{6B57D77D-AFB8-4824-85F5-824FBC4883AE}" srcOrd="0" destOrd="0" presId="urn:microsoft.com/office/officeart/2005/8/layout/vProcess5"/>
    <dgm:cxn modelId="{851D2505-DCB7-4D3F-B82D-E86D61B86FEB}" type="presParOf" srcId="{AC6C0996-DBC7-4911-A713-E6206A7D229E}" destId="{6C55C4D4-CDF2-4FC3-96E8-6EF2A07884D1}" srcOrd="0" destOrd="0" presId="urn:microsoft.com/office/officeart/2005/8/layout/vProcess5"/>
    <dgm:cxn modelId="{1142C734-5532-462D-A020-F907D367C320}" type="presParOf" srcId="{AC6C0996-DBC7-4911-A713-E6206A7D229E}" destId="{1D01E5D8-F102-4D02-8368-C549A4DB3B8B}" srcOrd="1" destOrd="0" presId="urn:microsoft.com/office/officeart/2005/8/layout/vProcess5"/>
    <dgm:cxn modelId="{B1C3490F-5210-4032-8161-02D10CB9F410}" type="presParOf" srcId="{AC6C0996-DBC7-4911-A713-E6206A7D229E}" destId="{6B57D77D-AFB8-4824-85F5-824FBC4883AE}" srcOrd="2" destOrd="0" presId="urn:microsoft.com/office/officeart/2005/8/layout/vProcess5"/>
    <dgm:cxn modelId="{8BAF5626-0E0E-41D5-9CAE-20A4195CF427}" type="presParOf" srcId="{AC6C0996-DBC7-4911-A713-E6206A7D229E}" destId="{13BCD93A-69B3-406C-877A-5740E983D166}" srcOrd="3" destOrd="0" presId="urn:microsoft.com/office/officeart/2005/8/layout/vProcess5"/>
    <dgm:cxn modelId="{88AA03AF-4488-4D97-9326-FEFBF4C4EAD8}" type="presParOf" srcId="{AC6C0996-DBC7-4911-A713-E6206A7D229E}" destId="{8154A3BB-0038-49FC-92A0-703E707EFFCB}" srcOrd="4" destOrd="0" presId="urn:microsoft.com/office/officeart/2005/8/layout/vProcess5"/>
    <dgm:cxn modelId="{289DC7B9-24DC-4D19-8911-60916728DBB0}" type="presParOf" srcId="{AC6C0996-DBC7-4911-A713-E6206A7D229E}" destId="{A32BC4A1-EA12-494B-B2A7-0851A61CCA98}" srcOrd="5" destOrd="0" presId="urn:microsoft.com/office/officeart/2005/8/layout/vProcess5"/>
    <dgm:cxn modelId="{8E7032F3-B7CF-4028-B8D0-0E8190CBC5DE}" type="presParOf" srcId="{AC6C0996-DBC7-4911-A713-E6206A7D229E}" destId="{CEC984C2-FE9C-4708-BF93-CC16BB44E31E}" srcOrd="6" destOrd="0" presId="urn:microsoft.com/office/officeart/2005/8/layout/vProcess5"/>
    <dgm:cxn modelId="{1D8AEAF5-38C3-4D9E-8F59-64C2CE0021B3}" type="presParOf" srcId="{AC6C0996-DBC7-4911-A713-E6206A7D229E}" destId="{37D459F8-3098-409C-9585-B28E1D679374}" srcOrd="7" destOrd="0" presId="urn:microsoft.com/office/officeart/2005/8/layout/vProcess5"/>
    <dgm:cxn modelId="{73584382-3441-4C3F-8D38-CBB3ED56B973}" type="presParOf" srcId="{AC6C0996-DBC7-4911-A713-E6206A7D229E}" destId="{C3C850CF-8849-42D8-9F59-6F152B6AED90}" srcOrd="8" destOrd="0" presId="urn:microsoft.com/office/officeart/2005/8/layout/vProcess5"/>
    <dgm:cxn modelId="{35C3E418-3935-4BC4-8A6A-A069B4908E1E}" type="presParOf" srcId="{AC6C0996-DBC7-4911-A713-E6206A7D229E}" destId="{A53179A6-90D1-463B-BDAA-1DE4E6185801}" srcOrd="9" destOrd="0" presId="urn:microsoft.com/office/officeart/2005/8/layout/vProcess5"/>
    <dgm:cxn modelId="{7C801B70-8C48-4BB0-8E66-2A306A254D9B}" type="presParOf" srcId="{AC6C0996-DBC7-4911-A713-E6206A7D229E}" destId="{497B8AAE-0426-47CB-B9AF-58E16620B324}" srcOrd="10" destOrd="0" presId="urn:microsoft.com/office/officeart/2005/8/layout/vProcess5"/>
    <dgm:cxn modelId="{F61572F1-7B77-45EF-B48D-420D473B817A}" type="presParOf" srcId="{AC6C0996-DBC7-4911-A713-E6206A7D229E}" destId="{CFCE814A-0DCB-4A35-8544-74CEC85DE9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303BF8-8EC9-4DC3-A5ED-3A780EE895D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F75FBE2-AE40-4879-898D-319C3006AA8C}">
      <dgm:prSet/>
      <dgm:spPr/>
      <dgm:t>
        <a:bodyPr/>
        <a:lstStyle/>
        <a:p>
          <a:pPr>
            <a:lnSpc>
              <a:spcPct val="100000"/>
            </a:lnSpc>
          </a:pPr>
          <a:r>
            <a:rPr lang="en-US" b="0" baseline="0">
              <a:latin typeface="Calibri Light" panose="020F0302020204030204"/>
            </a:rPr>
            <a:t>  Locate "Tasks from My School"</a:t>
          </a:r>
          <a:endParaRPr lang="en-US" b="0" baseline="0"/>
        </a:p>
      </dgm:t>
    </dgm:pt>
    <dgm:pt modelId="{3B0D5C40-DAE0-4859-B7B1-27BF28AECCE3}" type="parTrans" cxnId="{4D3DFB86-E121-402B-9683-8F609E884584}">
      <dgm:prSet/>
      <dgm:spPr/>
      <dgm:t>
        <a:bodyPr/>
        <a:lstStyle/>
        <a:p>
          <a:endParaRPr lang="en-US"/>
        </a:p>
      </dgm:t>
    </dgm:pt>
    <dgm:pt modelId="{7E932BED-FB89-4EDF-B581-3C232682FDC2}" type="sibTrans" cxnId="{4D3DFB86-E121-402B-9683-8F609E884584}">
      <dgm:prSet phldrT="1" phldr="0"/>
      <dgm:spPr/>
      <dgm:t>
        <a:bodyPr/>
        <a:lstStyle/>
        <a:p>
          <a:endParaRPr lang="en-US"/>
        </a:p>
      </dgm:t>
    </dgm:pt>
    <dgm:pt modelId="{BEA1F216-A7B4-4ADA-9F1D-971C1D16816F}">
      <dgm:prSet/>
      <dgm:spPr/>
      <dgm:t>
        <a:bodyPr/>
        <a:lstStyle/>
        <a:p>
          <a:pPr>
            <a:lnSpc>
              <a:spcPct val="100000"/>
            </a:lnSpc>
          </a:pPr>
          <a:r>
            <a:rPr lang="en-US" baseline="0"/>
            <a:t>Select “9</a:t>
          </a:r>
          <a:r>
            <a:rPr lang="en-US" baseline="30000"/>
            <a:t>th</a:t>
          </a:r>
          <a:r>
            <a:rPr lang="en-US" baseline="0"/>
            <a:t> grade BRIDGE survey </a:t>
          </a:r>
          <a:r>
            <a:rPr lang="en-US" baseline="0">
              <a:latin typeface="Tw Cen MT Condensed" panose="020B0606020104020203"/>
            </a:rPr>
            <a:t>25-26</a:t>
          </a:r>
          <a:r>
            <a:rPr lang="en-US" baseline="0"/>
            <a:t>”</a:t>
          </a:r>
          <a:endParaRPr lang="en-US" baseline="0">
            <a:latin typeface="Tw Cen MT Condensed" panose="020B0606020104020203"/>
          </a:endParaRPr>
        </a:p>
      </dgm:t>
    </dgm:pt>
    <dgm:pt modelId="{17907621-A49D-469A-83B0-45E9C75A6F10}" type="parTrans" cxnId="{82A19995-F468-4DB8-8A4D-DC80FAE42F40}">
      <dgm:prSet/>
      <dgm:spPr/>
      <dgm:t>
        <a:bodyPr/>
        <a:lstStyle/>
        <a:p>
          <a:endParaRPr lang="en-US"/>
        </a:p>
      </dgm:t>
    </dgm:pt>
    <dgm:pt modelId="{B0032179-7163-4F74-B498-8EEFA267E220}" type="sibTrans" cxnId="{82A19995-F468-4DB8-8A4D-DC80FAE42F40}">
      <dgm:prSet phldrT="2" phldr="0"/>
      <dgm:spPr/>
      <dgm:t>
        <a:bodyPr/>
        <a:lstStyle/>
        <a:p>
          <a:endParaRPr lang="en-US"/>
        </a:p>
      </dgm:t>
    </dgm:pt>
    <dgm:pt modelId="{873053E9-B8B8-4EAF-98F7-63CABD565078}">
      <dgm:prSet/>
      <dgm:spPr/>
      <dgm:t>
        <a:bodyPr/>
        <a:lstStyle/>
        <a:p>
          <a:pPr>
            <a:lnSpc>
              <a:spcPct val="100000"/>
            </a:lnSpc>
          </a:pPr>
          <a:r>
            <a:rPr lang="en-US" baseline="0"/>
            <a:t>Answer all questions</a:t>
          </a:r>
          <a:endParaRPr lang="en-US"/>
        </a:p>
      </dgm:t>
    </dgm:pt>
    <dgm:pt modelId="{31A909F9-ADE4-4BDB-A15A-652366A1E942}" type="parTrans" cxnId="{6CB9B1D1-6914-41B5-BC65-00F8380FA8C7}">
      <dgm:prSet/>
      <dgm:spPr/>
      <dgm:t>
        <a:bodyPr/>
        <a:lstStyle/>
        <a:p>
          <a:endParaRPr lang="en-US"/>
        </a:p>
      </dgm:t>
    </dgm:pt>
    <dgm:pt modelId="{C2F8D2B4-AA30-4A84-ACDA-439AF0ED1165}" type="sibTrans" cxnId="{6CB9B1D1-6914-41B5-BC65-00F8380FA8C7}">
      <dgm:prSet phldrT="3" phldr="0"/>
      <dgm:spPr/>
      <dgm:t>
        <a:bodyPr/>
        <a:lstStyle/>
        <a:p>
          <a:endParaRPr lang="en-US"/>
        </a:p>
      </dgm:t>
    </dgm:pt>
    <dgm:pt modelId="{9952A99C-84EF-44F3-91ED-0501C0383255}">
      <dgm:prSet/>
      <dgm:spPr/>
      <dgm:t>
        <a:bodyPr/>
        <a:lstStyle/>
        <a:p>
          <a:pPr>
            <a:lnSpc>
              <a:spcPct val="100000"/>
            </a:lnSpc>
          </a:pPr>
          <a:r>
            <a:rPr lang="en-US" baseline="0"/>
            <a:t>Click “Save and Finish”</a:t>
          </a:r>
          <a:endParaRPr lang="en-US"/>
        </a:p>
      </dgm:t>
    </dgm:pt>
    <dgm:pt modelId="{16951E93-899E-4355-8AEC-72E4ACDF8866}" type="parTrans" cxnId="{6D90FF57-80EB-4773-8868-1B8331332892}">
      <dgm:prSet/>
      <dgm:spPr/>
      <dgm:t>
        <a:bodyPr/>
        <a:lstStyle/>
        <a:p>
          <a:endParaRPr lang="en-US"/>
        </a:p>
      </dgm:t>
    </dgm:pt>
    <dgm:pt modelId="{37B2189F-0B00-4A09-80F2-138252DFE4E3}" type="sibTrans" cxnId="{6D90FF57-80EB-4773-8868-1B8331332892}">
      <dgm:prSet phldrT="4" phldr="0"/>
      <dgm:spPr/>
      <dgm:t>
        <a:bodyPr/>
        <a:lstStyle/>
        <a:p>
          <a:endParaRPr lang="en-US"/>
        </a:p>
      </dgm:t>
    </dgm:pt>
    <dgm:pt modelId="{9FC005D9-6BB9-4044-B35E-624ABB7F1BCC}" type="pres">
      <dgm:prSet presAssocID="{3A303BF8-8EC9-4DC3-A5ED-3A780EE895D9}" presName="root" presStyleCnt="0">
        <dgm:presLayoutVars>
          <dgm:dir/>
          <dgm:resizeHandles val="exact"/>
        </dgm:presLayoutVars>
      </dgm:prSet>
      <dgm:spPr/>
    </dgm:pt>
    <dgm:pt modelId="{C067F283-F794-4ED0-9C4F-A2633F9CE3D0}" type="pres">
      <dgm:prSet presAssocID="{8F75FBE2-AE40-4879-898D-319C3006AA8C}" presName="compNode" presStyleCnt="0"/>
      <dgm:spPr/>
    </dgm:pt>
    <dgm:pt modelId="{BE6832A4-7D8E-4524-9F20-DF09BB389984}" type="pres">
      <dgm:prSet presAssocID="{8F75FBE2-AE40-4879-898D-319C3006AA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9C7184A-55C7-4395-A1FA-680446A62756}" type="pres">
      <dgm:prSet presAssocID="{8F75FBE2-AE40-4879-898D-319C3006AA8C}" presName="spaceRect" presStyleCnt="0"/>
      <dgm:spPr/>
    </dgm:pt>
    <dgm:pt modelId="{3872692F-3645-44FC-A3A1-4704F4B4E763}" type="pres">
      <dgm:prSet presAssocID="{8F75FBE2-AE40-4879-898D-319C3006AA8C}" presName="textRect" presStyleLbl="revTx" presStyleIdx="0" presStyleCnt="4">
        <dgm:presLayoutVars>
          <dgm:chMax val="1"/>
          <dgm:chPref val="1"/>
        </dgm:presLayoutVars>
      </dgm:prSet>
      <dgm:spPr/>
    </dgm:pt>
    <dgm:pt modelId="{9E83D80F-E0BA-454F-846C-805B1B142651}" type="pres">
      <dgm:prSet presAssocID="{7E932BED-FB89-4EDF-B581-3C232682FDC2}" presName="sibTrans" presStyleCnt="0"/>
      <dgm:spPr/>
    </dgm:pt>
    <dgm:pt modelId="{26235BFC-D83C-4C48-A6ED-3422B2C738D3}" type="pres">
      <dgm:prSet presAssocID="{BEA1F216-A7B4-4ADA-9F1D-971C1D16816F}" presName="compNode" presStyleCnt="0"/>
      <dgm:spPr/>
    </dgm:pt>
    <dgm:pt modelId="{72736156-53D7-4897-A4D6-5A37065EF5FF}" type="pres">
      <dgm:prSet presAssocID="{BEA1F216-A7B4-4ADA-9F1D-971C1D1681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26BFA4B6-87C7-4DC7-A93E-49C911FBE435}" type="pres">
      <dgm:prSet presAssocID="{BEA1F216-A7B4-4ADA-9F1D-971C1D16816F}" presName="spaceRect" presStyleCnt="0"/>
      <dgm:spPr/>
    </dgm:pt>
    <dgm:pt modelId="{7241EE2C-B2F2-497D-91FC-650C0EA7D60B}" type="pres">
      <dgm:prSet presAssocID="{BEA1F216-A7B4-4ADA-9F1D-971C1D16816F}" presName="textRect" presStyleLbl="revTx" presStyleIdx="1" presStyleCnt="4" custScaleY="94400">
        <dgm:presLayoutVars>
          <dgm:chMax val="1"/>
          <dgm:chPref val="1"/>
        </dgm:presLayoutVars>
      </dgm:prSet>
      <dgm:spPr/>
    </dgm:pt>
    <dgm:pt modelId="{00E77C3A-16CC-430F-81F9-D3D15CF5721B}" type="pres">
      <dgm:prSet presAssocID="{B0032179-7163-4F74-B498-8EEFA267E220}" presName="sibTrans" presStyleCnt="0"/>
      <dgm:spPr/>
    </dgm:pt>
    <dgm:pt modelId="{406C4C34-0CD5-4251-9C6D-87E793B93059}" type="pres">
      <dgm:prSet presAssocID="{873053E9-B8B8-4EAF-98F7-63CABD565078}" presName="compNode" presStyleCnt="0"/>
      <dgm:spPr/>
    </dgm:pt>
    <dgm:pt modelId="{110EAB7E-50B8-4CE7-92A0-54F93415E63B}" type="pres">
      <dgm:prSet presAssocID="{873053E9-B8B8-4EAF-98F7-63CABD5650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F778B831-7F2D-4E5F-A985-78DEDD5B439D}" type="pres">
      <dgm:prSet presAssocID="{873053E9-B8B8-4EAF-98F7-63CABD565078}" presName="spaceRect" presStyleCnt="0"/>
      <dgm:spPr/>
    </dgm:pt>
    <dgm:pt modelId="{6B7CDF75-ABAA-49E4-AE90-EB8AE9B438A2}" type="pres">
      <dgm:prSet presAssocID="{873053E9-B8B8-4EAF-98F7-63CABD565078}" presName="textRect" presStyleLbl="revTx" presStyleIdx="2" presStyleCnt="4">
        <dgm:presLayoutVars>
          <dgm:chMax val="1"/>
          <dgm:chPref val="1"/>
        </dgm:presLayoutVars>
      </dgm:prSet>
      <dgm:spPr/>
    </dgm:pt>
    <dgm:pt modelId="{6744F3E0-EF15-4F98-BDF6-1216817E1442}" type="pres">
      <dgm:prSet presAssocID="{C2F8D2B4-AA30-4A84-ACDA-439AF0ED1165}" presName="sibTrans" presStyleCnt="0"/>
      <dgm:spPr/>
    </dgm:pt>
    <dgm:pt modelId="{0D133880-E65B-4EBC-8EBB-866EAC367E30}" type="pres">
      <dgm:prSet presAssocID="{9952A99C-84EF-44F3-91ED-0501C0383255}" presName="compNode" presStyleCnt="0"/>
      <dgm:spPr/>
    </dgm:pt>
    <dgm:pt modelId="{FAC6516B-8823-4DC5-88E4-9BA466789311}" type="pres">
      <dgm:prSet presAssocID="{9952A99C-84EF-44F3-91ED-0501C03832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oker Hat"/>
        </a:ext>
      </dgm:extLst>
    </dgm:pt>
    <dgm:pt modelId="{DCCD8276-EF58-4ABE-B9B4-1D36457289B4}" type="pres">
      <dgm:prSet presAssocID="{9952A99C-84EF-44F3-91ED-0501C0383255}" presName="spaceRect" presStyleCnt="0"/>
      <dgm:spPr/>
    </dgm:pt>
    <dgm:pt modelId="{9D4FECDC-750E-4FA6-BF96-F87D07521A91}" type="pres">
      <dgm:prSet presAssocID="{9952A99C-84EF-44F3-91ED-0501C0383255}" presName="textRect" presStyleLbl="revTx" presStyleIdx="3" presStyleCnt="4">
        <dgm:presLayoutVars>
          <dgm:chMax val="1"/>
          <dgm:chPref val="1"/>
        </dgm:presLayoutVars>
      </dgm:prSet>
      <dgm:spPr/>
    </dgm:pt>
  </dgm:ptLst>
  <dgm:cxnLst>
    <dgm:cxn modelId="{485A6B01-1297-4499-B131-6C927DCBB2F2}" type="presOf" srcId="{9952A99C-84EF-44F3-91ED-0501C0383255}" destId="{9D4FECDC-750E-4FA6-BF96-F87D07521A91}" srcOrd="0" destOrd="0" presId="urn:microsoft.com/office/officeart/2018/2/layout/IconLabelList"/>
    <dgm:cxn modelId="{AC08572A-A2F7-4398-9785-752AB754BD08}" type="presOf" srcId="{3A303BF8-8EC9-4DC3-A5ED-3A780EE895D9}" destId="{9FC005D9-6BB9-4044-B35E-624ABB7F1BCC}" srcOrd="0" destOrd="0" presId="urn:microsoft.com/office/officeart/2018/2/layout/IconLabelList"/>
    <dgm:cxn modelId="{7C59FC43-CB9A-4F00-A58F-CF43B7A52385}" type="presOf" srcId="{873053E9-B8B8-4EAF-98F7-63CABD565078}" destId="{6B7CDF75-ABAA-49E4-AE90-EB8AE9B438A2}" srcOrd="0" destOrd="0" presId="urn:microsoft.com/office/officeart/2018/2/layout/IconLabelList"/>
    <dgm:cxn modelId="{6D90FF57-80EB-4773-8868-1B8331332892}" srcId="{3A303BF8-8EC9-4DC3-A5ED-3A780EE895D9}" destId="{9952A99C-84EF-44F3-91ED-0501C0383255}" srcOrd="3" destOrd="0" parTransId="{16951E93-899E-4355-8AEC-72E4ACDF8866}" sibTransId="{37B2189F-0B00-4A09-80F2-138252DFE4E3}"/>
    <dgm:cxn modelId="{4D3DFB86-E121-402B-9683-8F609E884584}" srcId="{3A303BF8-8EC9-4DC3-A5ED-3A780EE895D9}" destId="{8F75FBE2-AE40-4879-898D-319C3006AA8C}" srcOrd="0" destOrd="0" parTransId="{3B0D5C40-DAE0-4859-B7B1-27BF28AECCE3}" sibTransId="{7E932BED-FB89-4EDF-B581-3C232682FDC2}"/>
    <dgm:cxn modelId="{82A19995-F468-4DB8-8A4D-DC80FAE42F40}" srcId="{3A303BF8-8EC9-4DC3-A5ED-3A780EE895D9}" destId="{BEA1F216-A7B4-4ADA-9F1D-971C1D16816F}" srcOrd="1" destOrd="0" parTransId="{17907621-A49D-469A-83B0-45E9C75A6F10}" sibTransId="{B0032179-7163-4F74-B498-8EEFA267E220}"/>
    <dgm:cxn modelId="{F28EA4CC-4AEA-4828-9C05-6FC1B04E1D20}" type="presOf" srcId="{8F75FBE2-AE40-4879-898D-319C3006AA8C}" destId="{3872692F-3645-44FC-A3A1-4704F4B4E763}" srcOrd="0" destOrd="0" presId="urn:microsoft.com/office/officeart/2018/2/layout/IconLabelList"/>
    <dgm:cxn modelId="{87172AD0-EF72-4186-90AD-BE10E3E6CBF5}" type="presOf" srcId="{BEA1F216-A7B4-4ADA-9F1D-971C1D16816F}" destId="{7241EE2C-B2F2-497D-91FC-650C0EA7D60B}" srcOrd="0" destOrd="0" presId="urn:microsoft.com/office/officeart/2018/2/layout/IconLabelList"/>
    <dgm:cxn modelId="{6CB9B1D1-6914-41B5-BC65-00F8380FA8C7}" srcId="{3A303BF8-8EC9-4DC3-A5ED-3A780EE895D9}" destId="{873053E9-B8B8-4EAF-98F7-63CABD565078}" srcOrd="2" destOrd="0" parTransId="{31A909F9-ADE4-4BDB-A15A-652366A1E942}" sibTransId="{C2F8D2B4-AA30-4A84-ACDA-439AF0ED1165}"/>
    <dgm:cxn modelId="{AFC543BE-238D-4DCB-B84D-96CA405E3BE4}" type="presParOf" srcId="{9FC005D9-6BB9-4044-B35E-624ABB7F1BCC}" destId="{C067F283-F794-4ED0-9C4F-A2633F9CE3D0}" srcOrd="0" destOrd="0" presId="urn:microsoft.com/office/officeart/2018/2/layout/IconLabelList"/>
    <dgm:cxn modelId="{B6F11B91-BDF8-4F69-8F63-7B55514E38E5}" type="presParOf" srcId="{C067F283-F794-4ED0-9C4F-A2633F9CE3D0}" destId="{BE6832A4-7D8E-4524-9F20-DF09BB389984}" srcOrd="0" destOrd="0" presId="urn:microsoft.com/office/officeart/2018/2/layout/IconLabelList"/>
    <dgm:cxn modelId="{0A42E22E-F9E8-4A84-BD7A-1637EDBB081B}" type="presParOf" srcId="{C067F283-F794-4ED0-9C4F-A2633F9CE3D0}" destId="{B9C7184A-55C7-4395-A1FA-680446A62756}" srcOrd="1" destOrd="0" presId="urn:microsoft.com/office/officeart/2018/2/layout/IconLabelList"/>
    <dgm:cxn modelId="{BE9D7F99-A404-4810-B9AB-8BBCBB3447B4}" type="presParOf" srcId="{C067F283-F794-4ED0-9C4F-A2633F9CE3D0}" destId="{3872692F-3645-44FC-A3A1-4704F4B4E763}" srcOrd="2" destOrd="0" presId="urn:microsoft.com/office/officeart/2018/2/layout/IconLabelList"/>
    <dgm:cxn modelId="{88B1A822-5524-4C9F-A081-53523E672554}" type="presParOf" srcId="{9FC005D9-6BB9-4044-B35E-624ABB7F1BCC}" destId="{9E83D80F-E0BA-454F-846C-805B1B142651}" srcOrd="1" destOrd="0" presId="urn:microsoft.com/office/officeart/2018/2/layout/IconLabelList"/>
    <dgm:cxn modelId="{8AC7C2AF-D02A-41B5-86A7-38549F1CC8C7}" type="presParOf" srcId="{9FC005D9-6BB9-4044-B35E-624ABB7F1BCC}" destId="{26235BFC-D83C-4C48-A6ED-3422B2C738D3}" srcOrd="2" destOrd="0" presId="urn:microsoft.com/office/officeart/2018/2/layout/IconLabelList"/>
    <dgm:cxn modelId="{A648DCB7-A8C3-4BBC-9F52-C238D1196C05}" type="presParOf" srcId="{26235BFC-D83C-4C48-A6ED-3422B2C738D3}" destId="{72736156-53D7-4897-A4D6-5A37065EF5FF}" srcOrd="0" destOrd="0" presId="urn:microsoft.com/office/officeart/2018/2/layout/IconLabelList"/>
    <dgm:cxn modelId="{94AA3BA7-CB98-4DC9-AEB9-5EE85FD6662D}" type="presParOf" srcId="{26235BFC-D83C-4C48-A6ED-3422B2C738D3}" destId="{26BFA4B6-87C7-4DC7-A93E-49C911FBE435}" srcOrd="1" destOrd="0" presId="urn:microsoft.com/office/officeart/2018/2/layout/IconLabelList"/>
    <dgm:cxn modelId="{042F947A-5D10-489B-A46C-155F7893F783}" type="presParOf" srcId="{26235BFC-D83C-4C48-A6ED-3422B2C738D3}" destId="{7241EE2C-B2F2-497D-91FC-650C0EA7D60B}" srcOrd="2" destOrd="0" presId="urn:microsoft.com/office/officeart/2018/2/layout/IconLabelList"/>
    <dgm:cxn modelId="{B502FF2F-2DB4-4024-941D-682570D3E377}" type="presParOf" srcId="{9FC005D9-6BB9-4044-B35E-624ABB7F1BCC}" destId="{00E77C3A-16CC-430F-81F9-D3D15CF5721B}" srcOrd="3" destOrd="0" presId="urn:microsoft.com/office/officeart/2018/2/layout/IconLabelList"/>
    <dgm:cxn modelId="{6E0F18DB-3A30-495A-9D07-D32052E19434}" type="presParOf" srcId="{9FC005D9-6BB9-4044-B35E-624ABB7F1BCC}" destId="{406C4C34-0CD5-4251-9C6D-87E793B93059}" srcOrd="4" destOrd="0" presId="urn:microsoft.com/office/officeart/2018/2/layout/IconLabelList"/>
    <dgm:cxn modelId="{47A5C925-7966-4F1F-B9F0-1281CD2C52F1}" type="presParOf" srcId="{406C4C34-0CD5-4251-9C6D-87E793B93059}" destId="{110EAB7E-50B8-4CE7-92A0-54F93415E63B}" srcOrd="0" destOrd="0" presId="urn:microsoft.com/office/officeart/2018/2/layout/IconLabelList"/>
    <dgm:cxn modelId="{46144A55-803A-47A0-BAC3-81FAAFF20A9F}" type="presParOf" srcId="{406C4C34-0CD5-4251-9C6D-87E793B93059}" destId="{F778B831-7F2D-4E5F-A985-78DEDD5B439D}" srcOrd="1" destOrd="0" presId="urn:microsoft.com/office/officeart/2018/2/layout/IconLabelList"/>
    <dgm:cxn modelId="{16957A5F-B9C7-46CA-B6FB-DCA10259FF1C}" type="presParOf" srcId="{406C4C34-0CD5-4251-9C6D-87E793B93059}" destId="{6B7CDF75-ABAA-49E4-AE90-EB8AE9B438A2}" srcOrd="2" destOrd="0" presId="urn:microsoft.com/office/officeart/2018/2/layout/IconLabelList"/>
    <dgm:cxn modelId="{878346CE-CBD5-4B02-9892-D0FAD99ED6F5}" type="presParOf" srcId="{9FC005D9-6BB9-4044-B35E-624ABB7F1BCC}" destId="{6744F3E0-EF15-4F98-BDF6-1216817E1442}" srcOrd="5" destOrd="0" presId="urn:microsoft.com/office/officeart/2018/2/layout/IconLabelList"/>
    <dgm:cxn modelId="{42894D87-D5B1-409D-BFD1-87404BA32434}" type="presParOf" srcId="{9FC005D9-6BB9-4044-B35E-624ABB7F1BCC}" destId="{0D133880-E65B-4EBC-8EBB-866EAC367E30}" srcOrd="6" destOrd="0" presId="urn:microsoft.com/office/officeart/2018/2/layout/IconLabelList"/>
    <dgm:cxn modelId="{76680850-42FD-444C-A887-4B293821BF3B}" type="presParOf" srcId="{0D133880-E65B-4EBC-8EBB-866EAC367E30}" destId="{FAC6516B-8823-4DC5-88E4-9BA466789311}" srcOrd="0" destOrd="0" presId="urn:microsoft.com/office/officeart/2018/2/layout/IconLabelList"/>
    <dgm:cxn modelId="{470DD942-096F-47CA-9611-B90870C1E8D1}" type="presParOf" srcId="{0D133880-E65B-4EBC-8EBB-866EAC367E30}" destId="{DCCD8276-EF58-4ABE-B9B4-1D36457289B4}" srcOrd="1" destOrd="0" presId="urn:microsoft.com/office/officeart/2018/2/layout/IconLabelList"/>
    <dgm:cxn modelId="{E50BE732-C4FE-40E5-BA2B-98F69D744ED7}" type="presParOf" srcId="{0D133880-E65B-4EBC-8EBB-866EAC367E30}" destId="{9D4FECDC-750E-4FA6-BF96-F87D07521A9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17F0-603A-48B3-A256-4FD2496DBAF3}">
      <dsp:nvSpPr>
        <dsp:cNvPr id="0" name=""/>
        <dsp:cNvSpPr/>
      </dsp:nvSpPr>
      <dsp:spPr>
        <a:xfrm>
          <a:off x="0" y="3858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Mrs. Johnson       		      A-C​</a:t>
          </a:r>
        </a:p>
      </dsp:txBody>
      <dsp:txXfrm>
        <a:off x="19419" y="57999"/>
        <a:ext cx="4062573" cy="358962"/>
      </dsp:txXfrm>
    </dsp:sp>
    <dsp:sp modelId="{6D5F219F-64E7-444C-BE5D-FC37B0A22DB1}">
      <dsp:nvSpPr>
        <dsp:cNvPr id="0" name=""/>
        <dsp:cNvSpPr/>
      </dsp:nvSpPr>
      <dsp:spPr>
        <a:xfrm>
          <a:off x="0" y="48534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Mrs. Hughes      		      D-Ho​</a:t>
          </a:r>
        </a:p>
      </dsp:txBody>
      <dsp:txXfrm>
        <a:off x="19419" y="504759"/>
        <a:ext cx="4062573" cy="358962"/>
      </dsp:txXfrm>
    </dsp:sp>
    <dsp:sp modelId="{0C536AC8-0BDA-414E-8381-1A044BAE3DE0}">
      <dsp:nvSpPr>
        <dsp:cNvPr id="0" name=""/>
        <dsp:cNvSpPr/>
      </dsp:nvSpPr>
      <dsp:spPr>
        <a:xfrm>
          <a:off x="0" y="93210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latin typeface="Tw Cen MT Condensed" panose="020B0606020104020203"/>
            </a:rPr>
            <a:t>Mrs.</a:t>
          </a:r>
          <a:r>
            <a:rPr lang="en-US" sz="1700" kern="1200"/>
            <a:t> </a:t>
          </a:r>
          <a:r>
            <a:rPr lang="en-US" sz="1700" kern="1200">
              <a:latin typeface="Tw Cen MT Condensed" panose="020B0606020104020203"/>
            </a:rPr>
            <a:t>Hall</a:t>
          </a:r>
          <a:r>
            <a:rPr lang="en-US" sz="1700" kern="1200"/>
            <a:t>      </a:t>
          </a:r>
          <a:r>
            <a:rPr lang="en-US" sz="1700" kern="1200">
              <a:latin typeface="Tw Cen MT Condensed" panose="020B0606020104020203"/>
            </a:rPr>
            <a:t> </a:t>
          </a:r>
          <a:r>
            <a:rPr lang="en-US" sz="1700" kern="1200"/>
            <a:t>		      </a:t>
          </a:r>
          <a:r>
            <a:rPr lang="en-US" sz="1700" kern="1200">
              <a:latin typeface="Tw Cen MT Condensed" panose="020B0606020104020203"/>
            </a:rPr>
            <a:t>Hp-Mi</a:t>
          </a:r>
          <a:r>
            <a:rPr lang="en-US" sz="1700" kern="1200"/>
            <a:t>​</a:t>
          </a:r>
        </a:p>
      </dsp:txBody>
      <dsp:txXfrm>
        <a:off x="19419" y="951519"/>
        <a:ext cx="4062573" cy="358962"/>
      </dsp:txXfrm>
    </dsp:sp>
    <dsp:sp modelId="{5C244E0E-D86C-4EA6-8424-959352E5AFAF}">
      <dsp:nvSpPr>
        <dsp:cNvPr id="0" name=""/>
        <dsp:cNvSpPr/>
      </dsp:nvSpPr>
      <dsp:spPr>
        <a:xfrm>
          <a:off x="0" y="137886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Mrs. Ben               	      </a:t>
          </a:r>
          <a:r>
            <a:rPr lang="en-US" sz="1700" kern="1200">
              <a:latin typeface="Tw Cen MT Condensed" panose="020B0606020104020203"/>
            </a:rPr>
            <a:t>Mj -Sc</a:t>
          </a:r>
          <a:endParaRPr lang="en-US" sz="1700" kern="1200"/>
        </a:p>
      </dsp:txBody>
      <dsp:txXfrm>
        <a:off x="19419" y="1398279"/>
        <a:ext cx="4062573" cy="358962"/>
      </dsp:txXfrm>
    </dsp:sp>
    <dsp:sp modelId="{F2573EBA-CDA7-428D-B190-F223C841838F}">
      <dsp:nvSpPr>
        <dsp:cNvPr id="0" name=""/>
        <dsp:cNvSpPr/>
      </dsp:nvSpPr>
      <dsp:spPr>
        <a:xfrm>
          <a:off x="0" y="182562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Mrs. Clark              	      </a:t>
          </a:r>
          <a:r>
            <a:rPr lang="en-US" sz="1700" kern="1200">
              <a:latin typeface="Tw Cen MT Condensed" panose="020B0606020104020203"/>
            </a:rPr>
            <a:t>Sd-Z</a:t>
          </a:r>
          <a:endParaRPr lang="en-US" sz="1700" kern="1200"/>
        </a:p>
      </dsp:txBody>
      <dsp:txXfrm>
        <a:off x="19419" y="1845039"/>
        <a:ext cx="4062573" cy="358962"/>
      </dsp:txXfrm>
    </dsp:sp>
    <dsp:sp modelId="{759FAF9E-5B65-47DF-A8B3-B152A4FBD250}">
      <dsp:nvSpPr>
        <dsp:cNvPr id="0" name=""/>
        <dsp:cNvSpPr/>
      </dsp:nvSpPr>
      <dsp:spPr>
        <a:xfrm>
          <a:off x="0" y="227238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kern="1200">
            <a:latin typeface="Tw Cen MT Condensed" panose="020B0606020104020203"/>
          </a:endParaRPr>
        </a:p>
      </dsp:txBody>
      <dsp:txXfrm>
        <a:off x="19419" y="2291799"/>
        <a:ext cx="4062573" cy="358962"/>
      </dsp:txXfrm>
    </dsp:sp>
    <dsp:sp modelId="{4049E9D0-5E96-4223-B9A2-C196DF28B603}">
      <dsp:nvSpPr>
        <dsp:cNvPr id="0" name=""/>
        <dsp:cNvSpPr/>
      </dsp:nvSpPr>
      <dsp:spPr>
        <a:xfrm>
          <a:off x="0" y="271914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Mrs. Lehmann ​</a:t>
          </a:r>
        </a:p>
      </dsp:txBody>
      <dsp:txXfrm>
        <a:off x="19419" y="2738559"/>
        <a:ext cx="4062573" cy="358962"/>
      </dsp:txXfrm>
    </dsp:sp>
    <dsp:sp modelId="{6AA558FF-9D80-4D74-83A8-2688BB96831A}">
      <dsp:nvSpPr>
        <dsp:cNvPr id="0" name=""/>
        <dsp:cNvSpPr/>
      </dsp:nvSpPr>
      <dsp:spPr>
        <a:xfrm>
          <a:off x="0" y="316590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Receptionist​</a:t>
          </a:r>
        </a:p>
      </dsp:txBody>
      <dsp:txXfrm>
        <a:off x="19419" y="3185319"/>
        <a:ext cx="4062573" cy="358962"/>
      </dsp:txXfrm>
    </dsp:sp>
    <dsp:sp modelId="{E8390938-31CF-422B-B51A-0D07FDAC0440}">
      <dsp:nvSpPr>
        <dsp:cNvPr id="0" name=""/>
        <dsp:cNvSpPr/>
      </dsp:nvSpPr>
      <dsp:spPr>
        <a:xfrm>
          <a:off x="0" y="3612660"/>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Mrs. Thomann ​</a:t>
          </a:r>
        </a:p>
      </dsp:txBody>
      <dsp:txXfrm>
        <a:off x="19419" y="3632079"/>
        <a:ext cx="4062573" cy="358962"/>
      </dsp:txXfrm>
    </dsp:sp>
    <dsp:sp modelId="{183E9913-BD62-41DE-8C0B-89E8F8CB431F}">
      <dsp:nvSpPr>
        <dsp:cNvPr id="0" name=""/>
        <dsp:cNvSpPr/>
      </dsp:nvSpPr>
      <dsp:spPr>
        <a:xfrm>
          <a:off x="0" y="4059419"/>
          <a:ext cx="4101411" cy="397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Transcripts​</a:t>
          </a:r>
        </a:p>
      </dsp:txBody>
      <dsp:txXfrm>
        <a:off x="19419" y="4078838"/>
        <a:ext cx="4062573"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0A3CB-C55F-41BE-B662-8F68D460A8D6}">
      <dsp:nvSpPr>
        <dsp:cNvPr id="0" name=""/>
        <dsp:cNvSpPr/>
      </dsp:nvSpPr>
      <dsp:spPr>
        <a:xfrm>
          <a:off x="0" y="0"/>
          <a:ext cx="5986618" cy="7866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n-lt"/>
            </a:rPr>
            <a:t>Use your planner/reminder app</a:t>
          </a:r>
          <a:r>
            <a:rPr lang="en-US" sz="2200" b="0" i="0" u="none" strike="noStrike" kern="1200" cap="none" baseline="0" noProof="0">
              <a:latin typeface="+mn-lt"/>
            </a:rPr>
            <a:t>/calendar</a:t>
          </a:r>
          <a:endParaRPr lang="en-US" sz="2200" kern="1200">
            <a:latin typeface="+mn-lt"/>
          </a:endParaRPr>
        </a:p>
      </dsp:txBody>
      <dsp:txXfrm>
        <a:off x="23040" y="23040"/>
        <a:ext cx="5045740" cy="740555"/>
      </dsp:txXfrm>
    </dsp:sp>
    <dsp:sp modelId="{C94A7952-B07C-47CD-AD06-6A576DC86ABA}">
      <dsp:nvSpPr>
        <dsp:cNvPr id="0" name=""/>
        <dsp:cNvSpPr/>
      </dsp:nvSpPr>
      <dsp:spPr>
        <a:xfrm>
          <a:off x="447052" y="895890"/>
          <a:ext cx="5986618" cy="786635"/>
        </a:xfrm>
        <a:prstGeom prst="roundRect">
          <a:avLst>
            <a:gd name="adj" fmla="val 10000"/>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Organize your binder/notebook</a:t>
          </a:r>
        </a:p>
      </dsp:txBody>
      <dsp:txXfrm>
        <a:off x="470092" y="918930"/>
        <a:ext cx="4982172" cy="740555"/>
      </dsp:txXfrm>
    </dsp:sp>
    <dsp:sp modelId="{4E18CD5B-2A6F-4C2F-8BE0-13E928DEB469}">
      <dsp:nvSpPr>
        <dsp:cNvPr id="0" name=""/>
        <dsp:cNvSpPr/>
      </dsp:nvSpPr>
      <dsp:spPr>
        <a:xfrm>
          <a:off x="894105" y="1791780"/>
          <a:ext cx="5986618" cy="786635"/>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Communicate with teachers</a:t>
          </a:r>
        </a:p>
      </dsp:txBody>
      <dsp:txXfrm>
        <a:off x="917145" y="1814820"/>
        <a:ext cx="4982172" cy="740555"/>
      </dsp:txXfrm>
    </dsp:sp>
    <dsp:sp modelId="{ECABF3E3-7BC3-4885-B011-11FD3966F102}">
      <dsp:nvSpPr>
        <dsp:cNvPr id="0" name=""/>
        <dsp:cNvSpPr/>
      </dsp:nvSpPr>
      <dsp:spPr>
        <a:xfrm>
          <a:off x="1341158" y="2687671"/>
          <a:ext cx="5986618" cy="786635"/>
        </a:xfrm>
        <a:prstGeom prst="roundRect">
          <a:avLst>
            <a:gd name="adj" fmla="val 10000"/>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Attend teachers tutoring sessions (posted outside of counseling and teacher’s doors)</a:t>
          </a:r>
        </a:p>
      </dsp:txBody>
      <dsp:txXfrm>
        <a:off x="1364198" y="2710711"/>
        <a:ext cx="4982172" cy="740555"/>
      </dsp:txXfrm>
    </dsp:sp>
    <dsp:sp modelId="{6441D15E-6B04-4675-8D37-9C1F0C98C7D9}">
      <dsp:nvSpPr>
        <dsp:cNvPr id="0" name=""/>
        <dsp:cNvSpPr/>
      </dsp:nvSpPr>
      <dsp:spPr>
        <a:xfrm>
          <a:off x="1788210" y="3583561"/>
          <a:ext cx="5986618" cy="786635"/>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Student Vue</a:t>
          </a:r>
        </a:p>
      </dsp:txBody>
      <dsp:txXfrm>
        <a:off x="1811250" y="3606601"/>
        <a:ext cx="4982172" cy="740555"/>
      </dsp:txXfrm>
    </dsp:sp>
    <dsp:sp modelId="{848247AE-3AE7-4FFD-BBFA-9F337A309800}">
      <dsp:nvSpPr>
        <dsp:cNvPr id="0" name=""/>
        <dsp:cNvSpPr/>
      </dsp:nvSpPr>
      <dsp:spPr>
        <a:xfrm>
          <a:off x="5475305" y="574680"/>
          <a:ext cx="511313" cy="51131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590350" y="574680"/>
        <a:ext cx="281223" cy="384763"/>
      </dsp:txXfrm>
    </dsp:sp>
    <dsp:sp modelId="{F23A30A9-34D4-42C4-A863-687B7FE60F9F}">
      <dsp:nvSpPr>
        <dsp:cNvPr id="0" name=""/>
        <dsp:cNvSpPr/>
      </dsp:nvSpPr>
      <dsp:spPr>
        <a:xfrm>
          <a:off x="5922357" y="1470571"/>
          <a:ext cx="511313" cy="511313"/>
        </a:xfrm>
        <a:prstGeom prst="downArrow">
          <a:avLst>
            <a:gd name="adj1" fmla="val 55000"/>
            <a:gd name="adj2" fmla="val 45000"/>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37402" y="1470571"/>
        <a:ext cx="281223" cy="384763"/>
      </dsp:txXfrm>
    </dsp:sp>
    <dsp:sp modelId="{4444C393-2084-4F5B-A583-FE2608E6135F}">
      <dsp:nvSpPr>
        <dsp:cNvPr id="0" name=""/>
        <dsp:cNvSpPr/>
      </dsp:nvSpPr>
      <dsp:spPr>
        <a:xfrm>
          <a:off x="6369410" y="2353351"/>
          <a:ext cx="511313" cy="511313"/>
        </a:xfrm>
        <a:prstGeom prst="downArrow">
          <a:avLst>
            <a:gd name="adj1" fmla="val 55000"/>
            <a:gd name="adj2" fmla="val 45000"/>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84455" y="2353351"/>
        <a:ext cx="281223" cy="384763"/>
      </dsp:txXfrm>
    </dsp:sp>
    <dsp:sp modelId="{CC63F97E-BB01-4E03-A727-A6C8187C8D95}">
      <dsp:nvSpPr>
        <dsp:cNvPr id="0" name=""/>
        <dsp:cNvSpPr/>
      </dsp:nvSpPr>
      <dsp:spPr>
        <a:xfrm>
          <a:off x="6816463" y="3257981"/>
          <a:ext cx="511313" cy="511313"/>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31508" y="3257981"/>
        <a:ext cx="281223" cy="384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89A02-8024-4D54-8450-D16316D00E7A}">
      <dsp:nvSpPr>
        <dsp:cNvPr id="0" name=""/>
        <dsp:cNvSpPr/>
      </dsp:nvSpPr>
      <dsp:spPr>
        <a:xfrm>
          <a:off x="0" y="2607"/>
          <a:ext cx="7290197"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Safety </a:t>
          </a:r>
        </a:p>
      </dsp:txBody>
      <dsp:txXfrm>
        <a:off x="31185" y="33792"/>
        <a:ext cx="7227827" cy="576449"/>
      </dsp:txXfrm>
    </dsp:sp>
    <dsp:sp modelId="{1C27B7F9-6F02-45EF-9489-34600942EA6E}">
      <dsp:nvSpPr>
        <dsp:cNvPr id="0" name=""/>
        <dsp:cNvSpPr/>
      </dsp:nvSpPr>
      <dsp:spPr>
        <a:xfrm>
          <a:off x="0" y="641427"/>
          <a:ext cx="7290197"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t>Harassment &amp; bullying policy</a:t>
          </a:r>
          <a:r>
            <a:rPr lang="en-US" sz="2200" kern="1200">
              <a:latin typeface="Tw Cen MT Condensed" panose="020B0606020104020203"/>
            </a:rPr>
            <a:t> – Expect Respect</a:t>
          </a:r>
          <a:endParaRPr lang="en-US" sz="2200" kern="1200"/>
        </a:p>
        <a:p>
          <a:pPr marL="228600" lvl="1" indent="-228600" algn="l" defTabSz="977900">
            <a:lnSpc>
              <a:spcPct val="90000"/>
            </a:lnSpc>
            <a:spcBef>
              <a:spcPct val="0"/>
            </a:spcBef>
            <a:spcAft>
              <a:spcPct val="20000"/>
            </a:spcAft>
            <a:buChar char="•"/>
          </a:pPr>
          <a:r>
            <a:rPr lang="en-US" sz="2200" kern="1200"/>
            <a:t>Tell an adult (teacher, counselor, assistant principal) if you’re being harassed/bullied or know of others</a:t>
          </a:r>
        </a:p>
      </dsp:txBody>
      <dsp:txXfrm>
        <a:off x="0" y="641427"/>
        <a:ext cx="7290197" cy="956340"/>
      </dsp:txXfrm>
    </dsp:sp>
    <dsp:sp modelId="{9878236C-72F5-4431-A65F-7095E15B35AC}">
      <dsp:nvSpPr>
        <dsp:cNvPr id="0" name=""/>
        <dsp:cNvSpPr/>
      </dsp:nvSpPr>
      <dsp:spPr>
        <a:xfrm>
          <a:off x="0" y="1597767"/>
          <a:ext cx="7290197" cy="6388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Crisis</a:t>
          </a:r>
        </a:p>
      </dsp:txBody>
      <dsp:txXfrm>
        <a:off x="31185" y="1628952"/>
        <a:ext cx="7227827" cy="576449"/>
      </dsp:txXfrm>
    </dsp:sp>
    <dsp:sp modelId="{75426EBB-7983-4AEA-BC98-7E23F79555E9}">
      <dsp:nvSpPr>
        <dsp:cNvPr id="0" name=""/>
        <dsp:cNvSpPr/>
      </dsp:nvSpPr>
      <dsp:spPr>
        <a:xfrm>
          <a:off x="0" y="2236587"/>
          <a:ext cx="7290197" cy="6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 life-threatening situation </a:t>
          </a:r>
        </a:p>
        <a:p>
          <a:pPr marL="228600" lvl="1" indent="-228600" algn="l" defTabSz="977900">
            <a:lnSpc>
              <a:spcPct val="90000"/>
            </a:lnSpc>
            <a:spcBef>
              <a:spcPct val="0"/>
            </a:spcBef>
            <a:spcAft>
              <a:spcPct val="20000"/>
            </a:spcAft>
            <a:buChar char="•"/>
          </a:pPr>
          <a:r>
            <a:rPr lang="en-US" sz="2200" kern="1200"/>
            <a:t>Tell an adult immediately</a:t>
          </a:r>
        </a:p>
      </dsp:txBody>
      <dsp:txXfrm>
        <a:off x="0" y="2236587"/>
        <a:ext cx="7290197" cy="681030"/>
      </dsp:txXfrm>
    </dsp:sp>
    <dsp:sp modelId="{1369961D-E2C9-46EB-9D94-D5F11B5E080A}">
      <dsp:nvSpPr>
        <dsp:cNvPr id="0" name=""/>
        <dsp:cNvSpPr/>
      </dsp:nvSpPr>
      <dsp:spPr>
        <a:xfrm>
          <a:off x="0" y="2917617"/>
          <a:ext cx="7290197" cy="63881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Confidentiality </a:t>
          </a:r>
        </a:p>
      </dsp:txBody>
      <dsp:txXfrm>
        <a:off x="31185" y="2948802"/>
        <a:ext cx="7227827" cy="576449"/>
      </dsp:txXfrm>
    </dsp:sp>
    <dsp:sp modelId="{3CF5266B-A08B-413F-8FED-8C75EF20C90C}">
      <dsp:nvSpPr>
        <dsp:cNvPr id="0" name=""/>
        <dsp:cNvSpPr/>
      </dsp:nvSpPr>
      <dsp:spPr>
        <a:xfrm>
          <a:off x="0" y="3556437"/>
          <a:ext cx="72901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Limits of confidentiality </a:t>
          </a:r>
        </a:p>
      </dsp:txBody>
      <dsp:txXfrm>
        <a:off x="0" y="3556437"/>
        <a:ext cx="7290197" cy="46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9100E-39AC-46EC-A277-3882ECA1C65C}">
      <dsp:nvSpPr>
        <dsp:cNvPr id="0" name=""/>
        <dsp:cNvSpPr/>
      </dsp:nvSpPr>
      <dsp:spPr>
        <a:xfrm>
          <a:off x="0" y="18852"/>
          <a:ext cx="7290197" cy="5931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Grade Point Average (GPA):  </a:t>
          </a:r>
        </a:p>
      </dsp:txBody>
      <dsp:txXfrm>
        <a:off x="28957" y="47809"/>
        <a:ext cx="7232283" cy="535276"/>
      </dsp:txXfrm>
    </dsp:sp>
    <dsp:sp modelId="{DE988D6C-612E-4325-98B1-0B7191CEE646}">
      <dsp:nvSpPr>
        <dsp:cNvPr id="0" name=""/>
        <dsp:cNvSpPr/>
      </dsp:nvSpPr>
      <dsp:spPr>
        <a:xfrm>
          <a:off x="0" y="612042"/>
          <a:ext cx="7290197" cy="156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 = 4.0	90-100</a:t>
          </a:r>
        </a:p>
        <a:p>
          <a:pPr marL="228600" lvl="1" indent="-228600" algn="l" defTabSz="889000">
            <a:lnSpc>
              <a:spcPct val="90000"/>
            </a:lnSpc>
            <a:spcBef>
              <a:spcPct val="0"/>
            </a:spcBef>
            <a:spcAft>
              <a:spcPct val="20000"/>
            </a:spcAft>
            <a:buChar char="•"/>
          </a:pPr>
          <a:r>
            <a:rPr lang="en-US" sz="2000" kern="1200"/>
            <a:t>B = 3.0	80-89</a:t>
          </a:r>
        </a:p>
        <a:p>
          <a:pPr marL="228600" lvl="1" indent="-228600" algn="l" defTabSz="889000">
            <a:lnSpc>
              <a:spcPct val="90000"/>
            </a:lnSpc>
            <a:spcBef>
              <a:spcPct val="0"/>
            </a:spcBef>
            <a:spcAft>
              <a:spcPct val="20000"/>
            </a:spcAft>
            <a:buChar char="•"/>
          </a:pPr>
          <a:r>
            <a:rPr lang="en-US" sz="2000" kern="1200"/>
            <a:t>C = 2.0	74-79</a:t>
          </a:r>
        </a:p>
        <a:p>
          <a:pPr marL="228600" lvl="1" indent="-228600" algn="l" defTabSz="889000">
            <a:lnSpc>
              <a:spcPct val="90000"/>
            </a:lnSpc>
            <a:spcBef>
              <a:spcPct val="0"/>
            </a:spcBef>
            <a:spcAft>
              <a:spcPct val="20000"/>
            </a:spcAft>
            <a:buChar char="•"/>
          </a:pPr>
          <a:r>
            <a:rPr lang="en-US" sz="2000" kern="1200"/>
            <a:t>D = 1.0	70-73</a:t>
          </a:r>
        </a:p>
        <a:p>
          <a:pPr marL="228600" lvl="1" indent="-228600" algn="l" defTabSz="889000">
            <a:lnSpc>
              <a:spcPct val="90000"/>
            </a:lnSpc>
            <a:spcBef>
              <a:spcPct val="0"/>
            </a:spcBef>
            <a:spcAft>
              <a:spcPct val="20000"/>
            </a:spcAft>
            <a:buChar char="•"/>
          </a:pPr>
          <a:r>
            <a:rPr lang="en-US" sz="2000" kern="1200"/>
            <a:t>F = 0.0	69 and ↓</a:t>
          </a:r>
        </a:p>
      </dsp:txBody>
      <dsp:txXfrm>
        <a:off x="0" y="612042"/>
        <a:ext cx="7290197" cy="1560780"/>
      </dsp:txXfrm>
    </dsp:sp>
    <dsp:sp modelId="{50B56EC4-AE7D-47D2-B298-463CB0EAC73A}">
      <dsp:nvSpPr>
        <dsp:cNvPr id="0" name=""/>
        <dsp:cNvSpPr/>
      </dsp:nvSpPr>
      <dsp:spPr>
        <a:xfrm>
          <a:off x="0" y="2172822"/>
          <a:ext cx="7290197" cy="59319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Different kinds of GPA</a:t>
          </a:r>
        </a:p>
      </dsp:txBody>
      <dsp:txXfrm>
        <a:off x="28957" y="2201779"/>
        <a:ext cx="7232283" cy="535276"/>
      </dsp:txXfrm>
    </dsp:sp>
    <dsp:sp modelId="{80149CBB-8789-4379-B0C5-93B89AF2CE31}">
      <dsp:nvSpPr>
        <dsp:cNvPr id="0" name=""/>
        <dsp:cNvSpPr/>
      </dsp:nvSpPr>
      <dsp:spPr>
        <a:xfrm>
          <a:off x="0" y="2766012"/>
          <a:ext cx="7290197"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Weighted vs. Unweighted</a:t>
          </a:r>
        </a:p>
        <a:p>
          <a:pPr marL="228600" lvl="1" indent="-228600" algn="l" defTabSz="889000">
            <a:lnSpc>
              <a:spcPct val="90000"/>
            </a:lnSpc>
            <a:spcBef>
              <a:spcPct val="0"/>
            </a:spcBef>
            <a:spcAft>
              <a:spcPct val="20000"/>
            </a:spcAft>
            <a:buChar char="•"/>
          </a:pPr>
          <a:r>
            <a:rPr lang="en-US" sz="2000" kern="1200"/>
            <a:t>Cumulative vs. Core</a:t>
          </a:r>
        </a:p>
        <a:p>
          <a:pPr marL="228600" lvl="1" indent="-228600" algn="l" defTabSz="889000">
            <a:lnSpc>
              <a:spcPct val="90000"/>
            </a:lnSpc>
            <a:spcBef>
              <a:spcPct val="0"/>
            </a:spcBef>
            <a:spcAft>
              <a:spcPct val="20000"/>
            </a:spcAft>
            <a:buChar char="•"/>
          </a:pPr>
          <a:r>
            <a:rPr lang="en-US" sz="2000" kern="1200"/>
            <a:t>HOPE</a:t>
          </a:r>
        </a:p>
        <a:p>
          <a:pPr marL="228600" lvl="1" indent="-228600" algn="l" defTabSz="889000">
            <a:lnSpc>
              <a:spcPct val="90000"/>
            </a:lnSpc>
            <a:spcBef>
              <a:spcPct val="0"/>
            </a:spcBef>
            <a:spcAft>
              <a:spcPct val="20000"/>
            </a:spcAft>
            <a:buChar char="•"/>
          </a:pPr>
          <a:r>
            <a:rPr lang="en-US" sz="2000" kern="1200"/>
            <a:t>College</a:t>
          </a:r>
        </a:p>
      </dsp:txBody>
      <dsp:txXfrm>
        <a:off x="0" y="2766012"/>
        <a:ext cx="7290197" cy="1237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BAD0-908D-4C3A-9A88-199BABACE8CB}">
      <dsp:nvSpPr>
        <dsp:cNvPr id="0" name=""/>
        <dsp:cNvSpPr/>
      </dsp:nvSpPr>
      <dsp:spPr>
        <a:xfrm>
          <a:off x="0" y="380"/>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DF7F3-7E23-4BA8-9B77-28CC9500ACE8}">
      <dsp:nvSpPr>
        <dsp:cNvPr id="0" name=""/>
        <dsp:cNvSpPr/>
      </dsp:nvSpPr>
      <dsp:spPr>
        <a:xfrm>
          <a:off x="158263" y="118096"/>
          <a:ext cx="287751" cy="287751"/>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27A93-1E67-4464-B982-174A6961FA5C}">
      <dsp:nvSpPr>
        <dsp:cNvPr id="0" name=""/>
        <dsp:cNvSpPr/>
      </dsp:nvSpPr>
      <dsp:spPr>
        <a:xfrm>
          <a:off x="604279" y="380"/>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3.0 GPA required</a:t>
          </a:r>
          <a:endParaRPr lang="en-US" sz="1400" kern="1200"/>
        </a:p>
      </dsp:txBody>
      <dsp:txXfrm>
        <a:off x="604279" y="380"/>
        <a:ext cx="3848199" cy="523185"/>
      </dsp:txXfrm>
    </dsp:sp>
    <dsp:sp modelId="{8FC5E5F0-5287-4CD4-BB51-41E44CE8EBB5}">
      <dsp:nvSpPr>
        <dsp:cNvPr id="0" name=""/>
        <dsp:cNvSpPr/>
      </dsp:nvSpPr>
      <dsp:spPr>
        <a:xfrm>
          <a:off x="0" y="654361"/>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CC374-545A-49F3-B783-0CF752D87E3C}">
      <dsp:nvSpPr>
        <dsp:cNvPr id="0" name=""/>
        <dsp:cNvSpPr/>
      </dsp:nvSpPr>
      <dsp:spPr>
        <a:xfrm>
          <a:off x="158263" y="772078"/>
          <a:ext cx="287751" cy="287751"/>
        </a:xfrm>
        <a:prstGeom prst="rect">
          <a:avLst/>
        </a:prstGeom>
        <a:solidFill>
          <a:schemeClr val="accent3">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F39BA-45AC-4913-8410-FCAF0C805659}">
      <dsp:nvSpPr>
        <dsp:cNvPr id="0" name=""/>
        <dsp:cNvSpPr/>
      </dsp:nvSpPr>
      <dsp:spPr>
        <a:xfrm>
          <a:off x="604279" y="654361"/>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Academic, unweighted (but will add .5 for AP courses- up to a 4.0)</a:t>
          </a:r>
          <a:endParaRPr lang="en-US" sz="1400" kern="1200"/>
        </a:p>
      </dsp:txBody>
      <dsp:txXfrm>
        <a:off x="604279" y="654361"/>
        <a:ext cx="3848199" cy="523185"/>
      </dsp:txXfrm>
    </dsp:sp>
    <dsp:sp modelId="{C37A8773-1A12-4488-B172-6068D67C9E38}">
      <dsp:nvSpPr>
        <dsp:cNvPr id="0" name=""/>
        <dsp:cNvSpPr/>
      </dsp:nvSpPr>
      <dsp:spPr>
        <a:xfrm>
          <a:off x="0" y="1308343"/>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E500B-D0EB-4AF4-B25F-F67835442CF7}">
      <dsp:nvSpPr>
        <dsp:cNvPr id="0" name=""/>
        <dsp:cNvSpPr/>
      </dsp:nvSpPr>
      <dsp:spPr>
        <a:xfrm>
          <a:off x="158263" y="1426060"/>
          <a:ext cx="287751" cy="287751"/>
        </a:xfrm>
        <a:prstGeom prst="rect">
          <a:avLst/>
        </a:prstGeom>
        <a:solidFill>
          <a:schemeClr val="accent4">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83233-8FEE-4215-ACBA-17A31F9F0545}">
      <dsp:nvSpPr>
        <dsp:cNvPr id="0" name=""/>
        <dsp:cNvSpPr/>
      </dsp:nvSpPr>
      <dsp:spPr>
        <a:xfrm>
          <a:off x="604279" y="1308343"/>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Pays about 80-90% of tuition at a GA Public School</a:t>
          </a:r>
          <a:endParaRPr lang="en-US" sz="1400" kern="1200"/>
        </a:p>
      </dsp:txBody>
      <dsp:txXfrm>
        <a:off x="604279" y="1308343"/>
        <a:ext cx="3848199" cy="523185"/>
      </dsp:txXfrm>
    </dsp:sp>
    <dsp:sp modelId="{081F6294-E952-47DB-A934-01FBDAA35F96}">
      <dsp:nvSpPr>
        <dsp:cNvPr id="0" name=""/>
        <dsp:cNvSpPr/>
      </dsp:nvSpPr>
      <dsp:spPr>
        <a:xfrm>
          <a:off x="0" y="1962325"/>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1513E-DD01-48F3-972D-9A36926016C8}">
      <dsp:nvSpPr>
        <dsp:cNvPr id="0" name=""/>
        <dsp:cNvSpPr/>
      </dsp:nvSpPr>
      <dsp:spPr>
        <a:xfrm>
          <a:off x="158263" y="2080042"/>
          <a:ext cx="287751" cy="287751"/>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01BB5-2366-43CA-919D-8AC5C4C314C2}">
      <dsp:nvSpPr>
        <dsp:cNvPr id="0" name=""/>
        <dsp:cNvSpPr/>
      </dsp:nvSpPr>
      <dsp:spPr>
        <a:xfrm>
          <a:off x="604279" y="1962325"/>
          <a:ext cx="2003615"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rtl="0">
            <a:lnSpc>
              <a:spcPct val="100000"/>
            </a:lnSpc>
            <a:spcBef>
              <a:spcPct val="0"/>
            </a:spcBef>
            <a:spcAft>
              <a:spcPct val="35000"/>
            </a:spcAft>
            <a:buNone/>
          </a:pPr>
          <a:r>
            <a:rPr lang="en-US" sz="1400" b="1" u="sng" kern="1200"/>
            <a:t>Zell Miller</a:t>
          </a:r>
          <a:r>
            <a:rPr lang="en-US" sz="1400" b="1" kern="1200"/>
            <a:t> requires a 3.7 GPA, 1200 SAT or </a:t>
          </a:r>
          <a:r>
            <a:rPr lang="en-US" sz="1400" b="1" kern="1200">
              <a:latin typeface="Tw Cen MT Condensed" panose="020B0606020104020203"/>
            </a:rPr>
            <a:t>25 ACT</a:t>
          </a:r>
          <a:r>
            <a:rPr lang="en-US" sz="1400" b="1" kern="1200"/>
            <a:t> </a:t>
          </a:r>
          <a:endParaRPr lang="en-US" sz="1400" b="0" kern="1200">
            <a:latin typeface="Tw Cen MT Condensed" panose="020B0606020104020203"/>
          </a:endParaRPr>
        </a:p>
      </dsp:txBody>
      <dsp:txXfrm>
        <a:off x="604279" y="1962325"/>
        <a:ext cx="2003615" cy="523185"/>
      </dsp:txXfrm>
    </dsp:sp>
    <dsp:sp modelId="{02685DC3-A10C-48C0-BA71-9A4FDA284F41}">
      <dsp:nvSpPr>
        <dsp:cNvPr id="0" name=""/>
        <dsp:cNvSpPr/>
      </dsp:nvSpPr>
      <dsp:spPr>
        <a:xfrm>
          <a:off x="2607894" y="1962325"/>
          <a:ext cx="1844584"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488950">
            <a:lnSpc>
              <a:spcPct val="100000"/>
            </a:lnSpc>
            <a:spcBef>
              <a:spcPct val="0"/>
            </a:spcBef>
            <a:spcAft>
              <a:spcPct val="35000"/>
            </a:spcAft>
            <a:buNone/>
          </a:pPr>
          <a:r>
            <a:rPr lang="en-US" sz="1100" b="1" kern="1200"/>
            <a:t>pays 100% tuition</a:t>
          </a:r>
          <a:endParaRPr lang="en-US" sz="1100" kern="1200"/>
        </a:p>
      </dsp:txBody>
      <dsp:txXfrm>
        <a:off x="2607894" y="1962325"/>
        <a:ext cx="1844584" cy="523185"/>
      </dsp:txXfrm>
    </dsp:sp>
    <dsp:sp modelId="{AA9577C4-26FC-4AFB-BD8F-9F18967C1190}">
      <dsp:nvSpPr>
        <dsp:cNvPr id="0" name=""/>
        <dsp:cNvSpPr/>
      </dsp:nvSpPr>
      <dsp:spPr>
        <a:xfrm>
          <a:off x="0" y="2616307"/>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5C8CB-445A-4079-AB8A-5110E44E29B6}">
      <dsp:nvSpPr>
        <dsp:cNvPr id="0" name=""/>
        <dsp:cNvSpPr/>
      </dsp:nvSpPr>
      <dsp:spPr>
        <a:xfrm>
          <a:off x="158263" y="2734023"/>
          <a:ext cx="287751" cy="287751"/>
        </a:xfrm>
        <a:prstGeom prst="rect">
          <a:avLst/>
        </a:prstGeom>
        <a:solidFill>
          <a:schemeClr val="accent6">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A3B50-D441-446B-982F-0DCF5E3F1ADB}">
      <dsp:nvSpPr>
        <dsp:cNvPr id="0" name=""/>
        <dsp:cNvSpPr/>
      </dsp:nvSpPr>
      <dsp:spPr>
        <a:xfrm>
          <a:off x="604279" y="2616307"/>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HOPE GPA is not finalized until graduation </a:t>
          </a:r>
          <a:endParaRPr lang="en-US" sz="1400" kern="1200"/>
        </a:p>
      </dsp:txBody>
      <dsp:txXfrm>
        <a:off x="604279" y="2616307"/>
        <a:ext cx="3848199" cy="523185"/>
      </dsp:txXfrm>
    </dsp:sp>
    <dsp:sp modelId="{61672146-1956-4E69-9B4E-31DAD30A28CF}">
      <dsp:nvSpPr>
        <dsp:cNvPr id="0" name=""/>
        <dsp:cNvSpPr/>
      </dsp:nvSpPr>
      <dsp:spPr>
        <a:xfrm>
          <a:off x="0" y="3270288"/>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DD16D-E884-4CEE-A670-057FF3FCD55F}">
      <dsp:nvSpPr>
        <dsp:cNvPr id="0" name=""/>
        <dsp:cNvSpPr/>
      </dsp:nvSpPr>
      <dsp:spPr>
        <a:xfrm>
          <a:off x="158263" y="3388005"/>
          <a:ext cx="287751" cy="287751"/>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1B48A-AFC1-459A-80BB-E436D885071A}">
      <dsp:nvSpPr>
        <dsp:cNvPr id="0" name=""/>
        <dsp:cNvSpPr/>
      </dsp:nvSpPr>
      <dsp:spPr>
        <a:xfrm>
          <a:off x="604279" y="3270288"/>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HOPE Rigor Requirements (4 credits)</a:t>
          </a:r>
          <a:endParaRPr lang="en-US" sz="1400" kern="1200"/>
        </a:p>
      </dsp:txBody>
      <dsp:txXfrm>
        <a:off x="604279" y="3270288"/>
        <a:ext cx="3848199" cy="523185"/>
      </dsp:txXfrm>
    </dsp:sp>
    <dsp:sp modelId="{888FD300-1FB9-4A8E-BEC5-E90BB9DE4310}">
      <dsp:nvSpPr>
        <dsp:cNvPr id="0" name=""/>
        <dsp:cNvSpPr/>
      </dsp:nvSpPr>
      <dsp:spPr>
        <a:xfrm>
          <a:off x="0" y="3924270"/>
          <a:ext cx="4452479" cy="523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69A92-AAA0-46F9-AA47-94C4D1592FAF}">
      <dsp:nvSpPr>
        <dsp:cNvPr id="0" name=""/>
        <dsp:cNvSpPr/>
      </dsp:nvSpPr>
      <dsp:spPr>
        <a:xfrm>
          <a:off x="158263" y="4041987"/>
          <a:ext cx="287751" cy="287751"/>
        </a:xfrm>
        <a:prstGeom prst="rect">
          <a:avLst/>
        </a:prstGeom>
        <a:solidFill>
          <a:schemeClr val="accent3">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E745B-CE40-4AE5-B7F4-0CE4273067B5}">
      <dsp:nvSpPr>
        <dsp:cNvPr id="0" name=""/>
        <dsp:cNvSpPr/>
      </dsp:nvSpPr>
      <dsp:spPr>
        <a:xfrm>
          <a:off x="604279" y="3924270"/>
          <a:ext cx="3848199" cy="52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70" tIns="55370" rIns="55370" bIns="55370" numCol="1" spcCol="1270" anchor="ctr" anchorCtr="0">
          <a:noAutofit/>
        </a:bodyPr>
        <a:lstStyle/>
        <a:p>
          <a:pPr marL="0" lvl="0" indent="0" algn="l" defTabSz="622300">
            <a:lnSpc>
              <a:spcPct val="100000"/>
            </a:lnSpc>
            <a:spcBef>
              <a:spcPct val="0"/>
            </a:spcBef>
            <a:spcAft>
              <a:spcPct val="35000"/>
            </a:spcAft>
            <a:buNone/>
          </a:pPr>
          <a:r>
            <a:rPr lang="en-US" sz="1400" b="1" kern="1200"/>
            <a:t>GAFutures.org for more details!</a:t>
          </a:r>
          <a:endParaRPr lang="en-US" sz="1400" kern="1200"/>
        </a:p>
      </dsp:txBody>
      <dsp:txXfrm>
        <a:off x="604279" y="3924270"/>
        <a:ext cx="3848199" cy="523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0CAFF-7C61-4B7C-B477-703CA5C595BD}">
      <dsp:nvSpPr>
        <dsp:cNvPr id="0" name=""/>
        <dsp:cNvSpPr/>
      </dsp:nvSpPr>
      <dsp:spPr>
        <a:xfrm>
          <a:off x="0" y="3028596"/>
          <a:ext cx="1822513" cy="9940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17" tIns="248920" rIns="129617" bIns="248920" numCol="1" spcCol="1270" anchor="ctr" anchorCtr="0">
          <a:noAutofit/>
        </a:bodyPr>
        <a:lstStyle/>
        <a:p>
          <a:pPr marL="0" lvl="0" indent="0" algn="ctr" defTabSz="1555750">
            <a:lnSpc>
              <a:spcPct val="90000"/>
            </a:lnSpc>
            <a:spcBef>
              <a:spcPct val="0"/>
            </a:spcBef>
            <a:spcAft>
              <a:spcPct val="35000"/>
            </a:spcAft>
            <a:buNone/>
          </a:pPr>
          <a:r>
            <a:rPr lang="en-US" sz="3500" kern="1200"/>
            <a:t>Step 3</a:t>
          </a:r>
        </a:p>
      </dsp:txBody>
      <dsp:txXfrm>
        <a:off x="0" y="3028596"/>
        <a:ext cx="1822513" cy="994052"/>
      </dsp:txXfrm>
    </dsp:sp>
    <dsp:sp modelId="{FE405A41-6CA3-4D76-AD7C-AE6078B3ABE6}">
      <dsp:nvSpPr>
        <dsp:cNvPr id="0" name=""/>
        <dsp:cNvSpPr/>
      </dsp:nvSpPr>
      <dsp:spPr>
        <a:xfrm>
          <a:off x="1822513" y="3028596"/>
          <a:ext cx="5467541" cy="9940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908" tIns="215900" rIns="110908" bIns="215900" numCol="1" spcCol="1270" anchor="t" anchorCtr="0">
          <a:noAutofit/>
        </a:bodyPr>
        <a:lstStyle/>
        <a:p>
          <a:pPr marL="0" lvl="0" indent="0" algn="l" defTabSz="755650">
            <a:lnSpc>
              <a:spcPct val="90000"/>
            </a:lnSpc>
            <a:spcBef>
              <a:spcPct val="0"/>
            </a:spcBef>
            <a:spcAft>
              <a:spcPct val="35000"/>
            </a:spcAft>
            <a:buNone/>
          </a:pPr>
          <a:endParaRPr lang="en-US" sz="1700" kern="1200"/>
        </a:p>
        <a:p>
          <a:pPr marL="114300" lvl="1" indent="-114300" algn="l" defTabSz="577850">
            <a:lnSpc>
              <a:spcPct val="90000"/>
            </a:lnSpc>
            <a:spcBef>
              <a:spcPct val="0"/>
            </a:spcBef>
            <a:spcAft>
              <a:spcPct val="15000"/>
            </a:spcAft>
            <a:buChar char="•"/>
          </a:pPr>
          <a:r>
            <a:rPr lang="en-US" sz="1300" kern="1200"/>
            <a:t>Divide by the total number of classes</a:t>
          </a:r>
        </a:p>
      </dsp:txBody>
      <dsp:txXfrm>
        <a:off x="1822513" y="3028596"/>
        <a:ext cx="5467541" cy="994052"/>
      </dsp:txXfrm>
    </dsp:sp>
    <dsp:sp modelId="{F2A115F0-B14F-496F-A237-CED2B5C2F5FF}">
      <dsp:nvSpPr>
        <dsp:cNvPr id="0" name=""/>
        <dsp:cNvSpPr/>
      </dsp:nvSpPr>
      <dsp:spPr>
        <a:xfrm rot="10800000">
          <a:off x="0" y="1514653"/>
          <a:ext cx="1822513" cy="152885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17" tIns="248920" rIns="129617" bIns="248920" numCol="1" spcCol="1270" anchor="ctr" anchorCtr="0">
          <a:noAutofit/>
        </a:bodyPr>
        <a:lstStyle/>
        <a:p>
          <a:pPr marL="0" lvl="0" indent="0" algn="ctr" defTabSz="1555750">
            <a:lnSpc>
              <a:spcPct val="90000"/>
            </a:lnSpc>
            <a:spcBef>
              <a:spcPct val="0"/>
            </a:spcBef>
            <a:spcAft>
              <a:spcPct val="35000"/>
            </a:spcAft>
            <a:buNone/>
          </a:pPr>
          <a:r>
            <a:rPr lang="en-US" sz="3500" kern="1200"/>
            <a:t>Step 2</a:t>
          </a:r>
        </a:p>
      </dsp:txBody>
      <dsp:txXfrm rot="-10800000">
        <a:off x="0" y="1514653"/>
        <a:ext cx="1822513" cy="993754"/>
      </dsp:txXfrm>
    </dsp:sp>
    <dsp:sp modelId="{B18326FE-2185-4987-9E9A-8075E8C3832F}">
      <dsp:nvSpPr>
        <dsp:cNvPr id="0" name=""/>
        <dsp:cNvSpPr/>
      </dsp:nvSpPr>
      <dsp:spPr>
        <a:xfrm>
          <a:off x="1822513" y="1514653"/>
          <a:ext cx="5467541" cy="99375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908" tIns="215900" rIns="110908" bIns="215900" numCol="1" spcCol="1270" anchor="t" anchorCtr="0">
          <a:noAutofit/>
        </a:bodyPr>
        <a:lstStyle/>
        <a:p>
          <a:pPr marL="0" lvl="0" indent="0" algn="l" defTabSz="755650">
            <a:lnSpc>
              <a:spcPct val="90000"/>
            </a:lnSpc>
            <a:spcBef>
              <a:spcPct val="0"/>
            </a:spcBef>
            <a:spcAft>
              <a:spcPct val="35000"/>
            </a:spcAft>
            <a:buNone/>
          </a:pPr>
          <a:r>
            <a:rPr lang="en-US" sz="1700" kern="1200"/>
            <a:t>Step 2</a:t>
          </a:r>
        </a:p>
        <a:p>
          <a:pPr marL="114300" lvl="1" indent="-114300" algn="l" defTabSz="577850">
            <a:lnSpc>
              <a:spcPct val="90000"/>
            </a:lnSpc>
            <a:spcBef>
              <a:spcPct val="0"/>
            </a:spcBef>
            <a:spcAft>
              <a:spcPct val="15000"/>
            </a:spcAft>
            <a:buChar char="•"/>
          </a:pPr>
          <a:r>
            <a:rPr lang="en-US" sz="1300" kern="1200"/>
            <a:t>Total the numeric values </a:t>
          </a:r>
        </a:p>
      </dsp:txBody>
      <dsp:txXfrm>
        <a:off x="1822513" y="1514653"/>
        <a:ext cx="5467541" cy="993754"/>
      </dsp:txXfrm>
    </dsp:sp>
    <dsp:sp modelId="{71C76D53-0454-4A5C-A3BF-47B5B1F40EC3}">
      <dsp:nvSpPr>
        <dsp:cNvPr id="0" name=""/>
        <dsp:cNvSpPr/>
      </dsp:nvSpPr>
      <dsp:spPr>
        <a:xfrm rot="10800000">
          <a:off x="0" y="711"/>
          <a:ext cx="1822513" cy="152885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17" tIns="248920" rIns="129617" bIns="248920" numCol="1" spcCol="1270" anchor="ctr" anchorCtr="0">
          <a:noAutofit/>
        </a:bodyPr>
        <a:lstStyle/>
        <a:p>
          <a:pPr marL="0" lvl="0" indent="0" algn="ctr" defTabSz="1555750">
            <a:lnSpc>
              <a:spcPct val="90000"/>
            </a:lnSpc>
            <a:spcBef>
              <a:spcPct val="0"/>
            </a:spcBef>
            <a:spcAft>
              <a:spcPct val="35000"/>
            </a:spcAft>
            <a:buNone/>
          </a:pPr>
          <a:r>
            <a:rPr lang="en-US" sz="3500" kern="1200"/>
            <a:t>Step 1</a:t>
          </a:r>
        </a:p>
      </dsp:txBody>
      <dsp:txXfrm rot="-10800000">
        <a:off x="0" y="711"/>
        <a:ext cx="1822513" cy="993754"/>
      </dsp:txXfrm>
    </dsp:sp>
    <dsp:sp modelId="{87F43302-C7BB-45F7-88BE-A3D5F90B2A4B}">
      <dsp:nvSpPr>
        <dsp:cNvPr id="0" name=""/>
        <dsp:cNvSpPr/>
      </dsp:nvSpPr>
      <dsp:spPr>
        <a:xfrm>
          <a:off x="1822513" y="711"/>
          <a:ext cx="5467541" cy="99375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908" tIns="215900" rIns="110908" bIns="215900" numCol="1" spcCol="1270" anchor="t" anchorCtr="0">
          <a:noAutofit/>
        </a:bodyPr>
        <a:lstStyle/>
        <a:p>
          <a:pPr marL="0" lvl="0" indent="0" algn="l" defTabSz="755650">
            <a:lnSpc>
              <a:spcPct val="90000"/>
            </a:lnSpc>
            <a:spcBef>
              <a:spcPct val="0"/>
            </a:spcBef>
            <a:spcAft>
              <a:spcPct val="35000"/>
            </a:spcAft>
            <a:buNone/>
          </a:pPr>
          <a:r>
            <a:rPr lang="en-US" sz="1700" kern="1200"/>
            <a:t>Step 1</a:t>
          </a:r>
        </a:p>
        <a:p>
          <a:pPr marL="114300" lvl="1" indent="-114300" algn="l" defTabSz="577850">
            <a:lnSpc>
              <a:spcPct val="90000"/>
            </a:lnSpc>
            <a:spcBef>
              <a:spcPct val="0"/>
            </a:spcBef>
            <a:spcAft>
              <a:spcPct val="15000"/>
            </a:spcAft>
            <a:buChar char="•"/>
          </a:pPr>
          <a:r>
            <a:rPr lang="en-US" sz="1300" kern="1200"/>
            <a:t>Assign each grade a numeric value</a:t>
          </a:r>
        </a:p>
      </dsp:txBody>
      <dsp:txXfrm>
        <a:off x="1822513" y="711"/>
        <a:ext cx="5467541" cy="9937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0E058-7E02-464A-8D74-972A370F48AC}">
      <dsp:nvSpPr>
        <dsp:cNvPr id="0" name=""/>
        <dsp:cNvSpPr/>
      </dsp:nvSpPr>
      <dsp:spPr>
        <a:xfrm>
          <a:off x="3825735" y="2203704"/>
          <a:ext cx="756422" cy="813154"/>
        </a:xfrm>
        <a:custGeom>
          <a:avLst/>
          <a:gdLst/>
          <a:ahLst/>
          <a:cxnLst/>
          <a:rect l="0" t="0" r="0" b="0"/>
          <a:pathLst>
            <a:path>
              <a:moveTo>
                <a:pt x="0" y="0"/>
              </a:moveTo>
              <a:lnTo>
                <a:pt x="378211" y="0"/>
              </a:lnTo>
              <a:lnTo>
                <a:pt x="378211" y="813154"/>
              </a:lnTo>
              <a:lnTo>
                <a:pt x="756422" y="8131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5BADD-B17A-4CBE-86E4-FC672A94F2AE}">
      <dsp:nvSpPr>
        <dsp:cNvPr id="0" name=""/>
        <dsp:cNvSpPr/>
      </dsp:nvSpPr>
      <dsp:spPr>
        <a:xfrm>
          <a:off x="3825735" y="1390549"/>
          <a:ext cx="756422" cy="813154"/>
        </a:xfrm>
        <a:custGeom>
          <a:avLst/>
          <a:gdLst/>
          <a:ahLst/>
          <a:cxnLst/>
          <a:rect l="0" t="0" r="0" b="0"/>
          <a:pathLst>
            <a:path>
              <a:moveTo>
                <a:pt x="0" y="813154"/>
              </a:moveTo>
              <a:lnTo>
                <a:pt x="378211" y="813154"/>
              </a:lnTo>
              <a:lnTo>
                <a:pt x="378211" y="0"/>
              </a:lnTo>
              <a:lnTo>
                <a:pt x="75642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E9F67-AB4C-4B97-8E92-9F27D3091D2C}">
      <dsp:nvSpPr>
        <dsp:cNvPr id="0" name=""/>
        <dsp:cNvSpPr/>
      </dsp:nvSpPr>
      <dsp:spPr>
        <a:xfrm>
          <a:off x="43620" y="622"/>
          <a:ext cx="3782114" cy="11535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baseline="0"/>
            <a:t>DE is a state funded program that allows 11</a:t>
          </a:r>
          <a:r>
            <a:rPr lang="en-US" sz="1600" kern="1200" baseline="30000"/>
            <a:t>th</a:t>
          </a:r>
          <a:r>
            <a:rPr lang="en-US" sz="1600" kern="1200" baseline="0"/>
            <a:t> and 12</a:t>
          </a:r>
          <a:r>
            <a:rPr lang="en-US" sz="1600" kern="1200" baseline="30000"/>
            <a:t>th</a:t>
          </a:r>
          <a:r>
            <a:rPr lang="en-US" sz="1600" kern="1200" baseline="0"/>
            <a:t> graders to take college classes while completing their high school diploma.</a:t>
          </a:r>
        </a:p>
      </dsp:txBody>
      <dsp:txXfrm>
        <a:off x="43620" y="622"/>
        <a:ext cx="3782114" cy="1153545"/>
      </dsp:txXfrm>
    </dsp:sp>
    <dsp:sp modelId="{0679BBC7-812D-4BE4-8767-65C3601A393C}">
      <dsp:nvSpPr>
        <dsp:cNvPr id="0" name=""/>
        <dsp:cNvSpPr/>
      </dsp:nvSpPr>
      <dsp:spPr>
        <a:xfrm>
          <a:off x="43620" y="1626931"/>
          <a:ext cx="3782114" cy="11535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baseline="0"/>
            <a:t>DE also provides limited options for 10</a:t>
          </a:r>
          <a:r>
            <a:rPr lang="en-US" sz="1600" kern="1200" baseline="30000"/>
            <a:t>th</a:t>
          </a:r>
          <a:r>
            <a:rPr lang="en-US" sz="1600" kern="1200" baseline="0"/>
            <a:t> graders</a:t>
          </a:r>
          <a:endParaRPr lang="en-US" sz="1600" kern="1200"/>
        </a:p>
      </dsp:txBody>
      <dsp:txXfrm>
        <a:off x="43620" y="1626931"/>
        <a:ext cx="3782114" cy="1153545"/>
      </dsp:txXfrm>
    </dsp:sp>
    <dsp:sp modelId="{D10FFC99-8D7E-45F0-B884-A3CCA1D8960E}">
      <dsp:nvSpPr>
        <dsp:cNvPr id="0" name=""/>
        <dsp:cNvSpPr/>
      </dsp:nvSpPr>
      <dsp:spPr>
        <a:xfrm>
          <a:off x="4582157" y="813776"/>
          <a:ext cx="3782114" cy="11535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baseline="0"/>
            <a:t>Any 10</a:t>
          </a:r>
          <a:r>
            <a:rPr lang="en-US" sz="1600" kern="1200" baseline="30000"/>
            <a:t>th</a:t>
          </a:r>
          <a:r>
            <a:rPr lang="en-US" sz="1600" kern="1200" baseline="0"/>
            <a:t> grader can take CTAE classes at a Technical College</a:t>
          </a:r>
          <a:endParaRPr lang="en-US" sz="1600" kern="1200"/>
        </a:p>
      </dsp:txBody>
      <dsp:txXfrm>
        <a:off x="4582157" y="813776"/>
        <a:ext cx="3782114" cy="1153545"/>
      </dsp:txXfrm>
    </dsp:sp>
    <dsp:sp modelId="{32BF18F0-581F-4C9F-8BF0-A733668C8AD9}">
      <dsp:nvSpPr>
        <dsp:cNvPr id="0" name=""/>
        <dsp:cNvSpPr/>
      </dsp:nvSpPr>
      <dsp:spPr>
        <a:xfrm>
          <a:off x="4582157" y="2440086"/>
          <a:ext cx="3782114" cy="11535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baseline="0"/>
            <a:t>10</a:t>
          </a:r>
          <a:r>
            <a:rPr lang="en-US" sz="1600" kern="1200" baseline="30000"/>
            <a:t>th</a:t>
          </a:r>
          <a:r>
            <a:rPr lang="en-US" sz="1600" kern="1200" baseline="0"/>
            <a:t> graders who have earned a 1200 SAT or 26 ACT (in one sitting) are eligible to apply to any DE program</a:t>
          </a:r>
          <a:endParaRPr lang="en-US" sz="1600" kern="1200"/>
        </a:p>
      </dsp:txBody>
      <dsp:txXfrm>
        <a:off x="4582157" y="2440086"/>
        <a:ext cx="3782114" cy="1153545"/>
      </dsp:txXfrm>
    </dsp:sp>
    <dsp:sp modelId="{4B9963D6-F952-4193-A9F8-0C1954DB3AD9}">
      <dsp:nvSpPr>
        <dsp:cNvPr id="0" name=""/>
        <dsp:cNvSpPr/>
      </dsp:nvSpPr>
      <dsp:spPr>
        <a:xfrm>
          <a:off x="43620" y="3253240"/>
          <a:ext cx="3782114" cy="11535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baseline="0"/>
            <a:t>DE pays for 100% tuition, mandatory fees, and required textbooks up to a maximum cap of 30 hours </a:t>
          </a:r>
          <a:r>
            <a:rPr lang="en-US" sz="1600" i="1" kern="1200" baseline="0"/>
            <a:t>(this equates to roughly one year of full-time college enrollment or around 10 courses)</a:t>
          </a:r>
          <a:endParaRPr lang="en-US" sz="1600" kern="1200"/>
        </a:p>
      </dsp:txBody>
      <dsp:txXfrm>
        <a:off x="43620" y="3253240"/>
        <a:ext cx="3782114" cy="1153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1E5D8-F102-4D02-8368-C549A4DB3B8B}">
      <dsp:nvSpPr>
        <dsp:cNvPr id="0" name=""/>
        <dsp:cNvSpPr/>
      </dsp:nvSpPr>
      <dsp:spPr>
        <a:xfrm>
          <a:off x="0" y="0"/>
          <a:ext cx="5832157" cy="8849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baseline="0">
              <a:latin typeface="Calibri Light" panose="020F0302020204030204"/>
            </a:rPr>
            <a:t> "</a:t>
          </a:r>
          <a:r>
            <a:rPr lang="en-US" sz="2400" b="0" kern="1200" baseline="0"/>
            <a:t>Tasks</a:t>
          </a:r>
          <a:r>
            <a:rPr lang="en-US" sz="2400" b="0" kern="1200" baseline="0">
              <a:latin typeface="Calibri Light" panose="020F0302020204030204"/>
            </a:rPr>
            <a:t> from my school"</a:t>
          </a:r>
          <a:endParaRPr lang="en-US" sz="2400" b="0" kern="1200" baseline="0"/>
        </a:p>
      </dsp:txBody>
      <dsp:txXfrm>
        <a:off x="25921" y="25921"/>
        <a:ext cx="4802391" cy="833157"/>
      </dsp:txXfrm>
    </dsp:sp>
    <dsp:sp modelId="{6B57D77D-AFB8-4824-85F5-824FBC4883AE}">
      <dsp:nvSpPr>
        <dsp:cNvPr id="0" name=""/>
        <dsp:cNvSpPr/>
      </dsp:nvSpPr>
      <dsp:spPr>
        <a:xfrm>
          <a:off x="488443" y="1045908"/>
          <a:ext cx="5832157" cy="884999"/>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Select “</a:t>
          </a:r>
          <a:r>
            <a:rPr lang="en-US" sz="2400" b="0" i="0" kern="1200"/>
            <a:t>Complete </a:t>
          </a:r>
          <a:r>
            <a:rPr lang="en-US" sz="2400" b="0" i="0" kern="1200" err="1"/>
            <a:t>AchieveWorks</a:t>
          </a:r>
          <a:r>
            <a:rPr lang="en-US" sz="2400" b="0" i="0" kern="1200"/>
            <a:t>® Intelligences</a:t>
          </a:r>
          <a:r>
            <a:rPr lang="en-US" sz="2400" kern="1200" baseline="0"/>
            <a:t>”</a:t>
          </a:r>
          <a:endParaRPr lang="en-US" sz="2400" kern="1200"/>
        </a:p>
      </dsp:txBody>
      <dsp:txXfrm>
        <a:off x="514364" y="1071829"/>
        <a:ext cx="4716622" cy="833157"/>
      </dsp:txXfrm>
    </dsp:sp>
    <dsp:sp modelId="{13BCD93A-69B3-406C-877A-5740E983D166}">
      <dsp:nvSpPr>
        <dsp:cNvPr id="0" name=""/>
        <dsp:cNvSpPr/>
      </dsp:nvSpPr>
      <dsp:spPr>
        <a:xfrm>
          <a:off x="969596" y="2091817"/>
          <a:ext cx="5832157" cy="884999"/>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baseline="0"/>
            <a:t>Select “Take </a:t>
          </a:r>
          <a:r>
            <a:rPr lang="en-US" sz="2400" kern="1200" baseline="0" err="1"/>
            <a:t>AchieveWorks</a:t>
          </a:r>
          <a:r>
            <a:rPr lang="en-US" sz="2400" kern="1200" baseline="0"/>
            <a:t> Intelligences</a:t>
          </a:r>
          <a:r>
            <a:rPr lang="en-US" sz="2400" kern="1200" baseline="0">
              <a:latin typeface="Calibri Light" panose="020F0302020204030204"/>
            </a:rPr>
            <a:t> </a:t>
          </a:r>
          <a:r>
            <a:rPr lang="en-US" sz="2400" kern="1200" baseline="0"/>
            <a:t>Assessment.”</a:t>
          </a:r>
          <a:endParaRPr lang="en-US" sz="2400" kern="1200"/>
        </a:p>
      </dsp:txBody>
      <dsp:txXfrm>
        <a:off x="995517" y="2117738"/>
        <a:ext cx="4723912" cy="833157"/>
      </dsp:txXfrm>
    </dsp:sp>
    <dsp:sp modelId="{8154A3BB-0038-49FC-92A0-703E707EFFCB}">
      <dsp:nvSpPr>
        <dsp:cNvPr id="0" name=""/>
        <dsp:cNvSpPr/>
      </dsp:nvSpPr>
      <dsp:spPr>
        <a:xfrm>
          <a:off x="1458039" y="3137725"/>
          <a:ext cx="5832157" cy="884999"/>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Answer the question and click “Save and Finish”</a:t>
          </a:r>
          <a:endParaRPr lang="en-US" sz="2400" kern="1200"/>
        </a:p>
      </dsp:txBody>
      <dsp:txXfrm>
        <a:off x="1483960" y="3163646"/>
        <a:ext cx="4716622" cy="833157"/>
      </dsp:txXfrm>
    </dsp:sp>
    <dsp:sp modelId="{A32BC4A1-EA12-494B-B2A7-0851A61CCA98}">
      <dsp:nvSpPr>
        <dsp:cNvPr id="0" name=""/>
        <dsp:cNvSpPr/>
      </dsp:nvSpPr>
      <dsp:spPr>
        <a:xfrm>
          <a:off x="5256907" y="677829"/>
          <a:ext cx="575249" cy="57524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386338" y="677829"/>
        <a:ext cx="316387" cy="432875"/>
      </dsp:txXfrm>
    </dsp:sp>
    <dsp:sp modelId="{CEC984C2-FE9C-4708-BF93-CC16BB44E31E}">
      <dsp:nvSpPr>
        <dsp:cNvPr id="0" name=""/>
        <dsp:cNvSpPr/>
      </dsp:nvSpPr>
      <dsp:spPr>
        <a:xfrm>
          <a:off x="5745351" y="1723737"/>
          <a:ext cx="575249" cy="575249"/>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74782" y="1723737"/>
        <a:ext cx="316387" cy="432875"/>
      </dsp:txXfrm>
    </dsp:sp>
    <dsp:sp modelId="{37D459F8-3098-409C-9585-B28E1D679374}">
      <dsp:nvSpPr>
        <dsp:cNvPr id="0" name=""/>
        <dsp:cNvSpPr/>
      </dsp:nvSpPr>
      <dsp:spPr>
        <a:xfrm>
          <a:off x="6226504" y="2769646"/>
          <a:ext cx="575249" cy="575249"/>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55935" y="2769646"/>
        <a:ext cx="316387" cy="432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832A4-7D8E-4524-9F20-DF09BB389984}">
      <dsp:nvSpPr>
        <dsp:cNvPr id="0" name=""/>
        <dsp:cNvSpPr/>
      </dsp:nvSpPr>
      <dsp:spPr>
        <a:xfrm>
          <a:off x="508724" y="77750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72692F-3645-44FC-A3A1-4704F4B4E763}">
      <dsp:nvSpPr>
        <dsp:cNvPr id="0" name=""/>
        <dsp:cNvSpPr/>
      </dsp:nvSpPr>
      <dsp:spPr>
        <a:xfrm>
          <a:off x="13724" y="18576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kern="1200" baseline="0">
              <a:latin typeface="Calibri Light" panose="020F0302020204030204"/>
            </a:rPr>
            <a:t>  Locate "Tasks from My School"</a:t>
          </a:r>
          <a:endParaRPr lang="en-US" sz="1700" b="0" kern="1200" baseline="0"/>
        </a:p>
      </dsp:txBody>
      <dsp:txXfrm>
        <a:off x="13724" y="1857622"/>
        <a:ext cx="1800000" cy="720000"/>
      </dsp:txXfrm>
    </dsp:sp>
    <dsp:sp modelId="{72736156-53D7-4897-A4D6-5A37065EF5FF}">
      <dsp:nvSpPr>
        <dsp:cNvPr id="0" name=""/>
        <dsp:cNvSpPr/>
      </dsp:nvSpPr>
      <dsp:spPr>
        <a:xfrm>
          <a:off x="2623724" y="78758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41EE2C-B2F2-497D-91FC-650C0EA7D60B}">
      <dsp:nvSpPr>
        <dsp:cNvPr id="0" name=""/>
        <dsp:cNvSpPr/>
      </dsp:nvSpPr>
      <dsp:spPr>
        <a:xfrm>
          <a:off x="2128724" y="1887862"/>
          <a:ext cx="1800000" cy="67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baseline="0"/>
            <a:t>Select “9</a:t>
          </a:r>
          <a:r>
            <a:rPr lang="en-US" sz="1700" kern="1200" baseline="30000"/>
            <a:t>th</a:t>
          </a:r>
          <a:r>
            <a:rPr lang="en-US" sz="1700" kern="1200" baseline="0"/>
            <a:t> grade BRIDGE survey </a:t>
          </a:r>
          <a:r>
            <a:rPr lang="en-US" sz="1700" kern="1200" baseline="0">
              <a:latin typeface="Tw Cen MT Condensed" panose="020B0606020104020203"/>
            </a:rPr>
            <a:t>25-26</a:t>
          </a:r>
          <a:r>
            <a:rPr lang="en-US" sz="1700" kern="1200" baseline="0"/>
            <a:t>”</a:t>
          </a:r>
          <a:endParaRPr lang="en-US" sz="1700" kern="1200" baseline="0">
            <a:latin typeface="Tw Cen MT Condensed" panose="020B0606020104020203"/>
          </a:endParaRPr>
        </a:p>
      </dsp:txBody>
      <dsp:txXfrm>
        <a:off x="2128724" y="1887862"/>
        <a:ext cx="1800000" cy="679680"/>
      </dsp:txXfrm>
    </dsp:sp>
    <dsp:sp modelId="{110EAB7E-50B8-4CE7-92A0-54F93415E63B}">
      <dsp:nvSpPr>
        <dsp:cNvPr id="0" name=""/>
        <dsp:cNvSpPr/>
      </dsp:nvSpPr>
      <dsp:spPr>
        <a:xfrm>
          <a:off x="4738725" y="77750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7CDF75-ABAA-49E4-AE90-EB8AE9B438A2}">
      <dsp:nvSpPr>
        <dsp:cNvPr id="0" name=""/>
        <dsp:cNvSpPr/>
      </dsp:nvSpPr>
      <dsp:spPr>
        <a:xfrm>
          <a:off x="4243725" y="18576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baseline="0"/>
            <a:t>Answer all questions</a:t>
          </a:r>
          <a:endParaRPr lang="en-US" sz="1700" kern="1200"/>
        </a:p>
      </dsp:txBody>
      <dsp:txXfrm>
        <a:off x="4243725" y="1857622"/>
        <a:ext cx="1800000" cy="720000"/>
      </dsp:txXfrm>
    </dsp:sp>
    <dsp:sp modelId="{FAC6516B-8823-4DC5-88E4-9BA466789311}">
      <dsp:nvSpPr>
        <dsp:cNvPr id="0" name=""/>
        <dsp:cNvSpPr/>
      </dsp:nvSpPr>
      <dsp:spPr>
        <a:xfrm>
          <a:off x="6853725" y="77750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4FECDC-750E-4FA6-BF96-F87D07521A91}">
      <dsp:nvSpPr>
        <dsp:cNvPr id="0" name=""/>
        <dsp:cNvSpPr/>
      </dsp:nvSpPr>
      <dsp:spPr>
        <a:xfrm>
          <a:off x="6358725" y="18576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baseline="0"/>
            <a:t>Click “Save and Finish”</a:t>
          </a:r>
          <a:endParaRPr lang="en-US" sz="1700" kern="1200"/>
        </a:p>
      </dsp:txBody>
      <dsp:txXfrm>
        <a:off x="6358725" y="18576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03.75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7.17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8T00:04:18.01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4E9F-8A8F-4EB8-855A-EB4EBE9E6E6D}" type="datetimeFigureOut">
              <a:rPr lang="en-US" smtClean="0"/>
              <a:pPr/>
              <a:t>8/19/2025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44DCB-71D2-43DD-B38E-C95D17AABFB3}" type="slidenum">
              <a:rPr lang="en-US" smtClean="0"/>
              <a:pPr/>
              <a:t>‹#›</a:t>
            </a:fld>
            <a:endParaRPr lang="en-US"/>
          </a:p>
        </p:txBody>
      </p:sp>
    </p:spTree>
    <p:extLst>
      <p:ext uri="{BB962C8B-B14F-4D97-AF65-F5344CB8AC3E}">
        <p14:creationId xmlns:p14="http://schemas.microsoft.com/office/powerpoint/2010/main" val="40493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1</a:t>
            </a:fld>
            <a:endParaRPr lang="en-US"/>
          </a:p>
        </p:txBody>
      </p:sp>
    </p:spTree>
    <p:extLst>
      <p:ext uri="{BB962C8B-B14F-4D97-AF65-F5344CB8AC3E}">
        <p14:creationId xmlns:p14="http://schemas.microsoft.com/office/powerpoint/2010/main" val="417780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use this or make up your own examples. May want to ask a student to come to the whiteboard and assist you.</a:t>
            </a:r>
          </a:p>
        </p:txBody>
      </p:sp>
      <p:sp>
        <p:nvSpPr>
          <p:cNvPr id="4" name="Slide Number Placeholder 3"/>
          <p:cNvSpPr>
            <a:spLocks noGrp="1"/>
          </p:cNvSpPr>
          <p:nvPr>
            <p:ph type="sldNum" sz="quarter" idx="5"/>
          </p:nvPr>
        </p:nvSpPr>
        <p:spPr/>
        <p:txBody>
          <a:bodyPr/>
          <a:lstStyle/>
          <a:p>
            <a:fld id="{F8944DCB-71D2-43DD-B38E-C95D17AABFB3}" type="slidenum">
              <a:rPr lang="en-US" smtClean="0"/>
              <a:pPr/>
              <a:t>16</a:t>
            </a:fld>
            <a:endParaRPr lang="en-US"/>
          </a:p>
        </p:txBody>
      </p:sp>
    </p:spTree>
    <p:extLst>
      <p:ext uri="{BB962C8B-B14F-4D97-AF65-F5344CB8AC3E}">
        <p14:creationId xmlns:p14="http://schemas.microsoft.com/office/powerpoint/2010/main" val="151068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want to discuss different colleges and the Freshman Student Profile for UGA and GA Tech vs. other colleges if you are discussing in state. Let them know how many AP classes they are looking for.</a:t>
            </a:r>
          </a:p>
        </p:txBody>
      </p:sp>
      <p:sp>
        <p:nvSpPr>
          <p:cNvPr id="4" name="Slide Number Placeholder 3"/>
          <p:cNvSpPr>
            <a:spLocks noGrp="1"/>
          </p:cNvSpPr>
          <p:nvPr>
            <p:ph type="sldNum" sz="quarter" idx="10"/>
          </p:nvPr>
        </p:nvSpPr>
        <p:spPr/>
        <p:txBody>
          <a:bodyPr/>
          <a:lstStyle/>
          <a:p>
            <a:fld id="{F8944DCB-71D2-43DD-B38E-C95D17AABFB3}" type="slidenum">
              <a:rPr lang="en-US" smtClean="0"/>
              <a:pPr/>
              <a:t>17</a:t>
            </a:fld>
            <a:endParaRPr lang="en-US"/>
          </a:p>
        </p:txBody>
      </p:sp>
    </p:spTree>
    <p:extLst>
      <p:ext uri="{BB962C8B-B14F-4D97-AF65-F5344CB8AC3E}">
        <p14:creationId xmlns:p14="http://schemas.microsoft.com/office/powerpoint/2010/main" val="149000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Refer to handout of graduation requirements</a:t>
            </a:r>
          </a:p>
          <a:p>
            <a:endParaRPr lang="en-US"/>
          </a:p>
          <a:p>
            <a:r>
              <a:rPr lang="en-US"/>
              <a:t>Refer</a:t>
            </a:r>
            <a:r>
              <a:rPr lang="en-US" baseline="0"/>
              <a:t> to Administrative Rule IKE for detailed promotion requirements</a:t>
            </a:r>
            <a:endParaRPr lang="en-US"/>
          </a:p>
          <a:p>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19</a:t>
            </a:fld>
            <a:endParaRPr lang="en-US"/>
          </a:p>
        </p:txBody>
      </p:sp>
    </p:spTree>
    <p:extLst>
      <p:ext uri="{BB962C8B-B14F-4D97-AF65-F5344CB8AC3E}">
        <p14:creationId xmlns:p14="http://schemas.microsoft.com/office/powerpoint/2010/main" val="387707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22</a:t>
            </a:fld>
            <a:endParaRPr lang="en-US"/>
          </a:p>
        </p:txBody>
      </p:sp>
    </p:spTree>
    <p:extLst>
      <p:ext uri="{BB962C8B-B14F-4D97-AF65-F5344CB8AC3E}">
        <p14:creationId xmlns:p14="http://schemas.microsoft.com/office/powerpoint/2010/main" val="383789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Each school can edit the 4</a:t>
            </a:r>
            <a:r>
              <a:rPr lang="en-US" baseline="30000"/>
              <a:t>th</a:t>
            </a:r>
            <a:r>
              <a:rPr lang="en-US"/>
              <a:t> bullet to add their school-specific next steps for interested students (i.e., talk to counselor, attend information session, etc.)</a:t>
            </a:r>
          </a:p>
          <a:p>
            <a:r>
              <a:rPr lang="en-US"/>
              <a:t>Here are the benefits to DE – you can present these to your students as appropriate:</a:t>
            </a:r>
          </a:p>
          <a:p>
            <a:pPr marL="171450" indent="-171450">
              <a:buFont typeface="Arial" panose="020B0604020202020204" pitchFamily="34" charset="0"/>
              <a:buChar char="•"/>
            </a:pPr>
            <a:r>
              <a:rPr lang="en-US" sz="1200" kern="1200">
                <a:solidFill>
                  <a:schemeClr val="tx1"/>
                </a:solidFill>
                <a:effectLst/>
                <a:latin typeface="+mn-lt"/>
                <a:ea typeface="+mn-ea"/>
                <a:cs typeface="+mn-cs"/>
              </a:rPr>
              <a:t>Introduces students to college-level coursework.</a:t>
            </a:r>
          </a:p>
          <a:p>
            <a:r>
              <a:rPr lang="en-US" sz="1200" kern="1200">
                <a:solidFill>
                  <a:schemeClr val="tx1"/>
                </a:solidFill>
                <a:effectLst/>
                <a:latin typeface="+mn-lt"/>
                <a:ea typeface="+mn-ea"/>
                <a:cs typeface="+mn-cs"/>
              </a:rPr>
              <a:t>•  Earning college credits while still in high school may enable students to graduate early and/or possibly even earn an associate degree, diploma or certificate.</a:t>
            </a:r>
          </a:p>
          <a:p>
            <a:r>
              <a:rPr lang="en-US" sz="1200" kern="1200">
                <a:solidFill>
                  <a:schemeClr val="tx1"/>
                </a:solidFill>
                <a:effectLst/>
                <a:latin typeface="+mn-lt"/>
                <a:ea typeface="+mn-ea"/>
                <a:cs typeface="+mn-cs"/>
              </a:rPr>
              <a:t>• Helps students adjust to certain aspects of the college experience (e.g., classes, coursework, and instruction, being on a college campus) so the transition from high school to college may be easier.</a:t>
            </a:r>
          </a:p>
          <a:p>
            <a:r>
              <a:rPr lang="en-US" sz="1200" kern="1200">
                <a:solidFill>
                  <a:schemeClr val="tx1"/>
                </a:solidFill>
                <a:effectLst/>
                <a:latin typeface="+mn-lt"/>
                <a:ea typeface="+mn-ea"/>
                <a:cs typeface="+mn-cs"/>
              </a:rPr>
              <a:t>• Students who participate in a dual enrollment program are more likely to go to college and get a college degree.</a:t>
            </a:r>
          </a:p>
          <a:p>
            <a:r>
              <a:rPr lang="en-US" sz="1200" kern="1200">
                <a:solidFill>
                  <a:schemeClr val="tx1"/>
                </a:solidFill>
                <a:effectLst/>
                <a:latin typeface="+mn-lt"/>
                <a:ea typeface="+mn-ea"/>
                <a:cs typeface="+mn-cs"/>
              </a:rPr>
              <a:t>• Students may be able to take classes that are not offered at their high school, especially in subject areas they are interested in for a potential career.</a:t>
            </a:r>
          </a:p>
          <a:p>
            <a:r>
              <a:rPr lang="en-US" sz="1200" kern="1200">
                <a:solidFill>
                  <a:schemeClr val="tx1"/>
                </a:solidFill>
                <a:effectLst/>
                <a:latin typeface="+mn-lt"/>
                <a:ea typeface="+mn-ea"/>
                <a:cs typeface="+mn-cs"/>
              </a:rPr>
              <a:t>• Participating in a dual enrollment program demonstrates a student’s ability to handle more difficult coursework which is something college admissions officers may look upon favorably during admissions and recruiting.</a:t>
            </a:r>
          </a:p>
          <a:p>
            <a:r>
              <a:rPr lang="en-US" sz="1200" kern="1200">
                <a:solidFill>
                  <a:schemeClr val="tx1"/>
                </a:solidFill>
                <a:effectLst/>
                <a:latin typeface="+mn-lt"/>
                <a:ea typeface="+mn-ea"/>
                <a:cs typeface="+mn-cs"/>
              </a:rPr>
              <a:t>• Taking college-level classes while still in high school may build confidence and encourage those students who may not be thinking about college to reconsider.</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24</a:t>
            </a:fld>
            <a:endParaRPr lang="en-US"/>
          </a:p>
        </p:txBody>
      </p:sp>
    </p:spTree>
    <p:extLst>
      <p:ext uri="{BB962C8B-B14F-4D97-AF65-F5344CB8AC3E}">
        <p14:creationId xmlns:p14="http://schemas.microsoft.com/office/powerpoint/2010/main" val="385598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27</a:t>
            </a:fld>
            <a:endParaRPr lang="en-US"/>
          </a:p>
        </p:txBody>
      </p:sp>
    </p:spTree>
    <p:extLst>
      <p:ext uri="{BB962C8B-B14F-4D97-AF65-F5344CB8AC3E}">
        <p14:creationId xmlns:p14="http://schemas.microsoft.com/office/powerpoint/2010/main" val="418232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29</a:t>
            </a:fld>
            <a:endParaRPr lang="en-US"/>
          </a:p>
        </p:txBody>
      </p:sp>
    </p:spTree>
    <p:extLst>
      <p:ext uri="{BB962C8B-B14F-4D97-AF65-F5344CB8AC3E}">
        <p14:creationId xmlns:p14="http://schemas.microsoft.com/office/powerpoint/2010/main" val="7770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31</a:t>
            </a:fld>
            <a:endParaRPr lang="en-US"/>
          </a:p>
        </p:txBody>
      </p:sp>
    </p:spTree>
    <p:extLst>
      <p:ext uri="{BB962C8B-B14F-4D97-AF65-F5344CB8AC3E}">
        <p14:creationId xmlns:p14="http://schemas.microsoft.com/office/powerpoint/2010/main" val="92865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Add your counselor’s names and alpha. Also add your link to your website.</a:t>
            </a:r>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a:p>
        </p:txBody>
      </p:sp>
    </p:spTree>
    <p:extLst>
      <p:ext uri="{BB962C8B-B14F-4D97-AF65-F5344CB8AC3E}">
        <p14:creationId xmlns:p14="http://schemas.microsoft.com/office/powerpoint/2010/main" val="285991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how to make an appointment with counselor and add email as well any link to an online program that your department is using such as, youcanbookme.com.</a:t>
            </a:r>
          </a:p>
        </p:txBody>
      </p:sp>
      <p:sp>
        <p:nvSpPr>
          <p:cNvPr id="4" name="Slide Number Placeholder 3"/>
          <p:cNvSpPr>
            <a:spLocks noGrp="1"/>
          </p:cNvSpPr>
          <p:nvPr>
            <p:ph type="sldNum" sz="quarter" idx="5"/>
          </p:nvPr>
        </p:nvSpPr>
        <p:spPr/>
        <p:txBody>
          <a:bodyPr/>
          <a:lstStyle/>
          <a:p>
            <a:fld id="{F8944DCB-71D2-43DD-B38E-C95D17AABFB3}" type="slidenum">
              <a:rPr lang="en-US" smtClean="0"/>
              <a:pPr/>
              <a:t>3</a:t>
            </a:fld>
            <a:endParaRPr lang="en-US"/>
          </a:p>
        </p:txBody>
      </p:sp>
    </p:spTree>
    <p:extLst>
      <p:ext uri="{BB962C8B-B14F-4D97-AF65-F5344CB8AC3E}">
        <p14:creationId xmlns:p14="http://schemas.microsoft.com/office/powerpoint/2010/main" val="157696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your department’s. process for requesting appointments</a:t>
            </a:r>
          </a:p>
        </p:txBody>
      </p:sp>
      <p:sp>
        <p:nvSpPr>
          <p:cNvPr id="4" name="Slide Number Placeholder 3"/>
          <p:cNvSpPr>
            <a:spLocks noGrp="1"/>
          </p:cNvSpPr>
          <p:nvPr>
            <p:ph type="sldNum" sz="quarter" idx="5"/>
          </p:nvPr>
        </p:nvSpPr>
        <p:spPr/>
        <p:txBody>
          <a:bodyPr/>
          <a:lstStyle/>
          <a:p>
            <a:fld id="{F8944DCB-71D2-43DD-B38E-C95D17AABFB3}" type="slidenum">
              <a:rPr lang="en-US" smtClean="0"/>
              <a:pPr/>
              <a:t>4</a:t>
            </a:fld>
            <a:endParaRPr lang="en-US"/>
          </a:p>
        </p:txBody>
      </p:sp>
    </p:spTree>
    <p:extLst>
      <p:ext uri="{BB962C8B-B14F-4D97-AF65-F5344CB8AC3E}">
        <p14:creationId xmlns:p14="http://schemas.microsoft.com/office/powerpoint/2010/main" val="405665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7</a:t>
            </a:fld>
            <a:endParaRPr lang="en-US"/>
          </a:p>
        </p:txBody>
      </p:sp>
    </p:spTree>
    <p:extLst>
      <p:ext uri="{BB962C8B-B14F-4D97-AF65-F5344CB8AC3E}">
        <p14:creationId xmlns:p14="http://schemas.microsoft.com/office/powerpoint/2010/main" val="158945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is your agenda for the lesson.</a:t>
            </a:r>
          </a:p>
        </p:txBody>
      </p:sp>
      <p:sp>
        <p:nvSpPr>
          <p:cNvPr id="4" name="Slide Number Placeholder 3"/>
          <p:cNvSpPr>
            <a:spLocks noGrp="1"/>
          </p:cNvSpPr>
          <p:nvPr>
            <p:ph type="sldNum" sz="quarter" idx="10"/>
          </p:nvPr>
        </p:nvSpPr>
        <p:spPr/>
        <p:txBody>
          <a:bodyPr/>
          <a:lstStyle/>
          <a:p>
            <a:fld id="{F8944DCB-71D2-43DD-B38E-C95D17AABFB3}" type="slidenum">
              <a:rPr lang="en-US" smtClean="0"/>
              <a:pPr/>
              <a:t>9</a:t>
            </a:fld>
            <a:endParaRPr lang="en-US"/>
          </a:p>
        </p:txBody>
      </p:sp>
    </p:spTree>
    <p:extLst>
      <p:ext uri="{BB962C8B-B14F-4D97-AF65-F5344CB8AC3E}">
        <p14:creationId xmlns:p14="http://schemas.microsoft.com/office/powerpoint/2010/main" val="143773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 Cards are now on </a:t>
            </a:r>
            <a:r>
              <a:rPr lang="en-US" err="1"/>
              <a:t>studentVUE</a:t>
            </a:r>
            <a:r>
              <a:rPr lang="en-US"/>
              <a:t> and </a:t>
            </a:r>
            <a:r>
              <a:rPr lang="en-US" err="1"/>
              <a:t>parentVUE</a:t>
            </a:r>
            <a:r>
              <a:rPr lang="en-US"/>
              <a:t> at the end of the semester. It is no longer handed out. </a:t>
            </a:r>
          </a:p>
          <a:p>
            <a:r>
              <a:rPr lang="en-US"/>
              <a:t>You can discuss that you get a transcript at the beginning of every semester and what you need to do to get a copy of your transcript at other times.</a:t>
            </a:r>
          </a:p>
        </p:txBody>
      </p:sp>
      <p:sp>
        <p:nvSpPr>
          <p:cNvPr id="4" name="Slide Number Placeholder 3"/>
          <p:cNvSpPr>
            <a:spLocks noGrp="1"/>
          </p:cNvSpPr>
          <p:nvPr>
            <p:ph type="sldNum" sz="quarter" idx="5"/>
          </p:nvPr>
        </p:nvSpPr>
        <p:spPr/>
        <p:txBody>
          <a:bodyPr/>
          <a:lstStyle/>
          <a:p>
            <a:fld id="{F8944DCB-71D2-43DD-B38E-C95D17AABFB3}" type="slidenum">
              <a:rPr lang="en-US" smtClean="0"/>
              <a:pPr/>
              <a:t>10</a:t>
            </a:fld>
            <a:endParaRPr lang="en-US"/>
          </a:p>
        </p:txBody>
      </p:sp>
    </p:spTree>
    <p:extLst>
      <p:ext uri="{BB962C8B-B14F-4D97-AF65-F5344CB8AC3E}">
        <p14:creationId xmlns:p14="http://schemas.microsoft.com/office/powerpoint/2010/main" val="375166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Talking points:  Cumulative – includes all classes taken in high</a:t>
            </a:r>
            <a:r>
              <a:rPr lang="en-US" baseline="0"/>
              <a:t> school and quality points for honors and AP/IB; Core – includes classes taken in English, math, science, social studies, and foreign language and quality points for honors and AP/IB;  HOPE – includes classes taken in English, math, science, social studies, and foreign language and quality points (.5) for AP/IB if you made below an A; College – varies from school to school (students should check with individual schools) </a:t>
            </a:r>
          </a:p>
          <a:p>
            <a:endParaRPr lang="en-US" baseline="0"/>
          </a:p>
          <a:p>
            <a:r>
              <a:rPr lang="en-US" baseline="0"/>
              <a:t>Refer to brochure on HOPE GPA. Make copies of the included PDF brochure or order brochures for free from Georgia Student Finance Commission at:</a:t>
            </a:r>
          </a:p>
          <a:p>
            <a:r>
              <a:rPr lang="en-US" baseline="0"/>
              <a:t>https://www.gsfc.org/gheac/order_loan/index.cfm?guid=&amp;returnurl=https%3a%2f%2fsecure.gacollege411.org%2fHome%2fEducator.aspx </a:t>
            </a:r>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12</a:t>
            </a:fld>
            <a:endParaRPr lang="en-US"/>
          </a:p>
        </p:txBody>
      </p:sp>
    </p:spTree>
    <p:extLst>
      <p:ext uri="{BB962C8B-B14F-4D97-AF65-F5344CB8AC3E}">
        <p14:creationId xmlns:p14="http://schemas.microsoft.com/office/powerpoint/2010/main" val="50204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latin typeface="+mn-lt"/>
                <a:ea typeface="+mn-ea"/>
                <a:cs typeface="+mn-cs"/>
              </a:rPr>
              <a:t>Explain how to calculate the GPA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latin typeface="+mn-lt"/>
                <a:ea typeface="+mn-ea"/>
                <a:cs typeface="+mn-cs"/>
              </a:rPr>
              <a:t>Use</a:t>
            </a:r>
            <a:r>
              <a:rPr lang="en-US" sz="1200" kern="1200" baseline="0">
                <a:solidFill>
                  <a:schemeClr val="tx1"/>
                </a:solidFill>
                <a:latin typeface="+mn-lt"/>
                <a:ea typeface="+mn-ea"/>
                <a:cs typeface="+mn-cs"/>
              </a:rPr>
              <a:t> this opportunity to discuss quality points and how they are added.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a:solidFill>
                  <a:schemeClr val="tx1"/>
                </a:solidFill>
                <a:latin typeface="+mn-lt"/>
                <a:ea typeface="+mn-ea"/>
                <a:cs typeface="+mn-cs"/>
              </a:rPr>
              <a:t>Refer to Board rule for which courses receive quality points.</a:t>
            </a:r>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15</a:t>
            </a:fld>
            <a:endParaRPr lang="en-US"/>
          </a:p>
        </p:txBody>
      </p:sp>
    </p:spTree>
    <p:extLst>
      <p:ext uri="{BB962C8B-B14F-4D97-AF65-F5344CB8AC3E}">
        <p14:creationId xmlns:p14="http://schemas.microsoft.com/office/powerpoint/2010/main" val="49138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1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813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0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2294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0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291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3503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2829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7404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1002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2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764DE79-268F-4C1A-8933-263129D2AF90}" type="datetimeFigureOut">
              <a:rPr lang="en-US" smtClean="0"/>
              <a:t>8/19/2025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F63A3B-78C7-47BE-AE5E-E10140E04643}"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4045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Lindsey.Johnson@cobbk12.org" TargetMode="External"/><Relationship Id="rId7" Type="http://schemas.openxmlformats.org/officeDocument/2006/relationships/hyperlink" Target="mailto:Brittany.Hughes@cobbk12.org" TargetMode="Externa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Ann.Rives@cobbk12.org" TargetMode="External"/><Relationship Id="rId11" Type="http://schemas.openxmlformats.org/officeDocument/2006/relationships/image" Target="../media/image8.jpeg"/><Relationship Id="rId5" Type="http://schemas.openxmlformats.org/officeDocument/2006/relationships/hyperlink" Target="mailto:Meghan.Ben@cobbk12.org" TargetMode="External"/><Relationship Id="rId10" Type="http://schemas.openxmlformats.org/officeDocument/2006/relationships/image" Target="../media/image7.jpeg"/><Relationship Id="rId4" Type="http://schemas.openxmlformats.org/officeDocument/2006/relationships/hyperlink" Target="mailto:Elizabeth.Clark@cobbk12.org" TargetMode="Externa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3.xml"/><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A9FC-D896-414E-AF98-95FE73C1157A}"/>
              </a:ext>
            </a:extLst>
          </p:cNvPr>
          <p:cNvSpPr>
            <a:spLocks noGrp="1"/>
          </p:cNvSpPr>
          <p:nvPr>
            <p:ph type="ctrTitle"/>
          </p:nvPr>
        </p:nvSpPr>
        <p:spPr/>
        <p:txBody>
          <a:bodyPr>
            <a:normAutofit/>
          </a:bodyPr>
          <a:lstStyle/>
          <a:p>
            <a:r>
              <a:rPr lang="en-US"/>
              <a:t>9</a:t>
            </a:r>
            <a:r>
              <a:rPr lang="en-US" baseline="30000"/>
              <a:t>th</a:t>
            </a:r>
            <a:r>
              <a:rPr lang="en-US"/>
              <a:t> Grade Bridge Law </a:t>
            </a:r>
            <a:br>
              <a:rPr lang="en-US"/>
            </a:br>
            <a:r>
              <a:rPr lang="en-US"/>
              <a:t>Counseling Lesson</a:t>
            </a:r>
          </a:p>
        </p:txBody>
      </p:sp>
      <p:sp>
        <p:nvSpPr>
          <p:cNvPr id="3" name="Subtitle 2">
            <a:extLst>
              <a:ext uri="{FF2B5EF4-FFF2-40B4-BE49-F238E27FC236}">
                <a16:creationId xmlns:a16="http://schemas.microsoft.com/office/drawing/2014/main" id="{F02A6F0E-3104-4990-9FD7-D79DD7FA1ECD}"/>
              </a:ext>
            </a:extLst>
          </p:cNvPr>
          <p:cNvSpPr>
            <a:spLocks noGrp="1"/>
          </p:cNvSpPr>
          <p:nvPr>
            <p:ph type="subTitle" idx="1"/>
          </p:nvPr>
        </p:nvSpPr>
        <p:spPr/>
        <p:txBody>
          <a:bodyPr/>
          <a:lstStyle/>
          <a:p>
            <a:endParaRPr lang="en-US"/>
          </a:p>
          <a:p>
            <a:r>
              <a:rPr lang="en-US"/>
              <a:t>Your School Counselors</a:t>
            </a:r>
          </a:p>
        </p:txBody>
      </p:sp>
      <p:sp>
        <p:nvSpPr>
          <p:cNvPr id="4" name="Heart 3">
            <a:extLst>
              <a:ext uri="{FF2B5EF4-FFF2-40B4-BE49-F238E27FC236}">
                <a16:creationId xmlns:a16="http://schemas.microsoft.com/office/drawing/2014/main" id="{8120736F-96B0-4CE3-A397-35EA72AC196F}"/>
              </a:ext>
            </a:extLst>
          </p:cNvPr>
          <p:cNvSpPr/>
          <p:nvPr/>
        </p:nvSpPr>
        <p:spPr>
          <a:xfrm>
            <a:off x="6629400" y="5105400"/>
            <a:ext cx="6096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9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972-15E4-41C5-B56D-533983B33685}"/>
              </a:ext>
            </a:extLst>
          </p:cNvPr>
          <p:cNvSpPr>
            <a:spLocks noGrp="1"/>
          </p:cNvSpPr>
          <p:nvPr>
            <p:ph type="title"/>
          </p:nvPr>
        </p:nvSpPr>
        <p:spPr/>
        <p:txBody>
          <a:bodyPr/>
          <a:lstStyle/>
          <a:p>
            <a:r>
              <a:rPr lang="en-US"/>
              <a:t>Report Card versus Transcript?</a:t>
            </a:r>
          </a:p>
        </p:txBody>
      </p:sp>
      <p:sp>
        <p:nvSpPr>
          <p:cNvPr id="3" name="Text Placeholder 2">
            <a:extLst>
              <a:ext uri="{FF2B5EF4-FFF2-40B4-BE49-F238E27FC236}">
                <a16:creationId xmlns:a16="http://schemas.microsoft.com/office/drawing/2014/main" id="{688FDF0C-707D-4DEF-B358-36024A04E7C1}"/>
              </a:ext>
            </a:extLst>
          </p:cNvPr>
          <p:cNvSpPr>
            <a:spLocks noGrp="1"/>
          </p:cNvSpPr>
          <p:nvPr>
            <p:ph type="body" idx="1"/>
          </p:nvPr>
        </p:nvSpPr>
        <p:spPr/>
        <p:txBody>
          <a:bodyPr/>
          <a:lstStyle/>
          <a:p>
            <a:r>
              <a:rPr lang="en-US"/>
              <a:t>Report Card</a:t>
            </a:r>
          </a:p>
        </p:txBody>
      </p:sp>
      <p:sp>
        <p:nvSpPr>
          <p:cNvPr id="4" name="Content Placeholder 3">
            <a:extLst>
              <a:ext uri="{FF2B5EF4-FFF2-40B4-BE49-F238E27FC236}">
                <a16:creationId xmlns:a16="http://schemas.microsoft.com/office/drawing/2014/main" id="{4B36B14C-0324-4547-89B4-7199ACD831F2}"/>
              </a:ext>
            </a:extLst>
          </p:cNvPr>
          <p:cNvSpPr>
            <a:spLocks noGrp="1"/>
          </p:cNvSpPr>
          <p:nvPr>
            <p:ph sz="half" idx="2"/>
          </p:nvPr>
        </p:nvSpPr>
        <p:spPr/>
        <p:txBody>
          <a:bodyPr>
            <a:normAutofit fontScale="92500" lnSpcReduction="10000"/>
          </a:bodyPr>
          <a:lstStyle/>
          <a:p>
            <a:pPr>
              <a:buFont typeface="Wingdings" panose="05000000000000000000" pitchFamily="2" charset="2"/>
              <a:buChar char="v"/>
            </a:pPr>
            <a:r>
              <a:rPr lang="en-US"/>
              <a:t> Grades from one semester</a:t>
            </a:r>
          </a:p>
          <a:p>
            <a:pPr>
              <a:buFont typeface="Wingdings" panose="05000000000000000000" pitchFamily="2" charset="2"/>
              <a:buChar char="v"/>
            </a:pPr>
            <a:r>
              <a:rPr lang="en-US"/>
              <a:t> Unofficial document</a:t>
            </a:r>
          </a:p>
          <a:p>
            <a:pPr>
              <a:buFont typeface="Wingdings" panose="05000000000000000000" pitchFamily="2" charset="2"/>
              <a:buChar char="v"/>
            </a:pPr>
            <a:r>
              <a:rPr lang="en-US"/>
              <a:t> Used by parent or guardian </a:t>
            </a:r>
          </a:p>
          <a:p>
            <a:pPr>
              <a:buFont typeface="Wingdings" panose="05000000000000000000" pitchFamily="2" charset="2"/>
              <a:buChar char="v"/>
            </a:pPr>
            <a:r>
              <a:rPr lang="en-US"/>
              <a:t> Includes some personal information (address, Cobb ID)</a:t>
            </a:r>
          </a:p>
        </p:txBody>
      </p:sp>
      <p:sp>
        <p:nvSpPr>
          <p:cNvPr id="5" name="Text Placeholder 4">
            <a:extLst>
              <a:ext uri="{FF2B5EF4-FFF2-40B4-BE49-F238E27FC236}">
                <a16:creationId xmlns:a16="http://schemas.microsoft.com/office/drawing/2014/main" id="{C981B11E-0426-407C-8457-449D3A176779}"/>
              </a:ext>
            </a:extLst>
          </p:cNvPr>
          <p:cNvSpPr>
            <a:spLocks noGrp="1"/>
          </p:cNvSpPr>
          <p:nvPr>
            <p:ph type="body" sz="quarter" idx="3"/>
          </p:nvPr>
        </p:nvSpPr>
        <p:spPr/>
        <p:txBody>
          <a:bodyPr/>
          <a:lstStyle/>
          <a:p>
            <a:r>
              <a:rPr lang="en-US"/>
              <a:t>Transcript</a:t>
            </a:r>
          </a:p>
        </p:txBody>
      </p:sp>
      <p:sp>
        <p:nvSpPr>
          <p:cNvPr id="6" name="Content Placeholder 5">
            <a:extLst>
              <a:ext uri="{FF2B5EF4-FFF2-40B4-BE49-F238E27FC236}">
                <a16:creationId xmlns:a16="http://schemas.microsoft.com/office/drawing/2014/main" id="{752D0008-7303-4DF6-A12D-90B35597B0B0}"/>
              </a:ext>
            </a:extLst>
          </p:cNvPr>
          <p:cNvSpPr>
            <a:spLocks noGrp="1"/>
          </p:cNvSpPr>
          <p:nvPr>
            <p:ph sz="quarter" idx="4"/>
          </p:nvPr>
        </p:nvSpPr>
        <p:spPr/>
        <p:txBody>
          <a:bodyPr>
            <a:normAutofit fontScale="92500" lnSpcReduction="10000"/>
          </a:bodyPr>
          <a:lstStyle/>
          <a:p>
            <a:pPr>
              <a:buFont typeface="Wingdings" panose="05000000000000000000" pitchFamily="2" charset="2"/>
              <a:buChar char="v"/>
            </a:pPr>
            <a:r>
              <a:rPr lang="en-US"/>
              <a:t> </a:t>
            </a:r>
            <a:r>
              <a:rPr lang="en-US" sz="2400"/>
              <a:t>Record of all high school final grades</a:t>
            </a:r>
          </a:p>
          <a:p>
            <a:pPr>
              <a:buFont typeface="Wingdings" panose="05000000000000000000" pitchFamily="2" charset="2"/>
              <a:buChar char="v"/>
            </a:pPr>
            <a:r>
              <a:rPr lang="en-US" sz="2400"/>
              <a:t> Official legal document</a:t>
            </a:r>
          </a:p>
          <a:p>
            <a:pPr>
              <a:buFont typeface="Wingdings" panose="05000000000000000000" pitchFamily="2" charset="2"/>
              <a:buChar char="v"/>
            </a:pPr>
            <a:r>
              <a:rPr lang="en-US" sz="2400"/>
              <a:t> Used by colleges, military, and employers</a:t>
            </a:r>
          </a:p>
          <a:p>
            <a:pPr>
              <a:buFont typeface="Wingdings" panose="05000000000000000000" pitchFamily="2" charset="2"/>
              <a:buChar char="v"/>
            </a:pPr>
            <a:r>
              <a:rPr lang="en-US" sz="2400"/>
              <a:t> Includes identifying personal information (SS#, DOB, address)</a:t>
            </a:r>
          </a:p>
          <a:p>
            <a:pPr>
              <a:buFont typeface="Wingdings" panose="05000000000000000000" pitchFamily="2" charset="2"/>
              <a:buChar char="v"/>
            </a:pPr>
            <a:r>
              <a:rPr lang="en-US" sz="2400"/>
              <a:t> Includes cumulative GPA</a:t>
            </a:r>
          </a:p>
          <a:p>
            <a:endParaRPr lang="en-US"/>
          </a:p>
        </p:txBody>
      </p:sp>
    </p:spTree>
    <p:extLst>
      <p:ext uri="{BB962C8B-B14F-4D97-AF65-F5344CB8AC3E}">
        <p14:creationId xmlns:p14="http://schemas.microsoft.com/office/powerpoint/2010/main" val="240053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85E03C-F0A5-2DA6-83E8-31D207967F3A}"/>
              </a:ext>
            </a:extLst>
          </p:cNvPr>
          <p:cNvSpPr>
            <a:spLocks noGrp="1"/>
          </p:cNvSpPr>
          <p:nvPr>
            <p:ph type="body" idx="1"/>
          </p:nvPr>
        </p:nvSpPr>
        <p:spPr/>
        <p:txBody>
          <a:bodyPr/>
          <a:lstStyle/>
          <a:p>
            <a:endParaRPr lang="en-US"/>
          </a:p>
        </p:txBody>
      </p:sp>
      <p:pic>
        <p:nvPicPr>
          <p:cNvPr id="8" name="Content Placeholder 7" descr="A screenshot of a document&#10;&#10;Description automatically generated">
            <a:extLst>
              <a:ext uri="{FF2B5EF4-FFF2-40B4-BE49-F238E27FC236}">
                <a16:creationId xmlns:a16="http://schemas.microsoft.com/office/drawing/2014/main" id="{2097FFC4-9AFC-03AC-2E93-78232CBF3677}"/>
              </a:ext>
            </a:extLst>
          </p:cNvPr>
          <p:cNvPicPr>
            <a:picLocks noGrp="1" noChangeAspect="1"/>
          </p:cNvPicPr>
          <p:nvPr>
            <p:ph sz="half" idx="2"/>
          </p:nvPr>
        </p:nvPicPr>
        <p:blipFill>
          <a:blip r:embed="rId2"/>
          <a:stretch>
            <a:fillRect/>
          </a:stretch>
        </p:blipFill>
        <p:spPr>
          <a:xfrm>
            <a:off x="256032" y="362925"/>
            <a:ext cx="8787384" cy="5936114"/>
          </a:xfrm>
        </p:spPr>
      </p:pic>
    </p:spTree>
    <p:extLst>
      <p:ext uri="{BB962C8B-B14F-4D97-AF65-F5344CB8AC3E}">
        <p14:creationId xmlns:p14="http://schemas.microsoft.com/office/powerpoint/2010/main" val="388710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a:t>What is GPA?</a:t>
            </a:r>
          </a:p>
        </p:txBody>
      </p:sp>
      <p:graphicFrame>
        <p:nvGraphicFramePr>
          <p:cNvPr id="7" name="Content Placeholder 4">
            <a:extLst>
              <a:ext uri="{FF2B5EF4-FFF2-40B4-BE49-F238E27FC236}">
                <a16:creationId xmlns:a16="http://schemas.microsoft.com/office/drawing/2014/main" id="{FDBD186C-DB78-71C9-B667-29FC05F34EE1}"/>
              </a:ext>
            </a:extLst>
          </p:cNvPr>
          <p:cNvGraphicFramePr>
            <a:graphicFrameLocks noGrp="1"/>
          </p:cNvGraphicFramePr>
          <p:nvPr>
            <p:ph idx="1"/>
            <p:extLst>
              <p:ext uri="{D42A27DB-BD31-4B8C-83A1-F6EECF244321}">
                <p14:modId xmlns:p14="http://schemas.microsoft.com/office/powerpoint/2010/main" val="949620262"/>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7290054" cy="1499616"/>
          </a:xfrm>
        </p:spPr>
        <p:txBody>
          <a:bodyPr vert="horz" lIns="91440" tIns="45720" rIns="91440" bIns="45720" rtlCol="0" anchor="ctr">
            <a:normAutofit/>
          </a:bodyPr>
          <a:lstStyle/>
          <a:p>
            <a:r>
              <a:rPr lang="en-US" sz="5000" kern="1200" cap="all" spc="100" baseline="0">
                <a:solidFill>
                  <a:schemeClr val="tx1">
                    <a:lumMod val="95000"/>
                    <a:lumOff val="5000"/>
                  </a:schemeClr>
                </a:solidFill>
                <a:latin typeface="+mj-lt"/>
                <a:ea typeface="+mj-ea"/>
                <a:cs typeface="+mj-cs"/>
              </a:rPr>
              <a:t>Different GPAs and when they are used </a:t>
            </a:r>
          </a:p>
        </p:txBody>
      </p:sp>
      <p:sp>
        <p:nvSpPr>
          <p:cNvPr id="3" name="Content Placeholder 2"/>
          <p:cNvSpPr>
            <a:spLocks noGrp="1"/>
          </p:cNvSpPr>
          <p:nvPr>
            <p:ph sz="half" idx="1"/>
          </p:nvPr>
        </p:nvSpPr>
        <p:spPr>
          <a:xfrm>
            <a:off x="853661" y="2286000"/>
            <a:ext cx="3408101" cy="3845038"/>
          </a:xfrm>
        </p:spPr>
        <p:txBody>
          <a:bodyPr>
            <a:normAutofit/>
          </a:bodyPr>
          <a:lstStyle/>
          <a:p>
            <a:pPr marL="86868" indent="-86868" defTabSz="868680">
              <a:spcBef>
                <a:spcPts val="1140"/>
              </a:spcBef>
              <a:spcAft>
                <a:spcPts val="190"/>
              </a:spcAft>
            </a:pPr>
            <a:r>
              <a:rPr lang="en-US" sz="1900" b="1" u="sng" kern="1200">
                <a:solidFill>
                  <a:schemeClr val="tx1"/>
                </a:solidFill>
                <a:latin typeface="+mn-lt"/>
                <a:ea typeface="+mn-ea"/>
                <a:cs typeface="+mn-cs"/>
              </a:rPr>
              <a:t>Weighted</a:t>
            </a:r>
          </a:p>
          <a:p>
            <a:pPr marL="251917" lvl="1" indent="-130302" defTabSz="868680">
              <a:spcBef>
                <a:spcPts val="190"/>
              </a:spcBef>
              <a:spcAft>
                <a:spcPts val="380"/>
              </a:spcAft>
            </a:pPr>
            <a:r>
              <a:rPr lang="en-US" sz="1900" b="1" kern="1200">
                <a:solidFill>
                  <a:schemeClr val="tx1"/>
                </a:solidFill>
                <a:latin typeface="+mn-lt"/>
                <a:ea typeface="+mn-ea"/>
                <a:cs typeface="+mn-cs"/>
              </a:rPr>
              <a:t>On Lassiter transcript, includes Honors and AP Quality Points</a:t>
            </a:r>
          </a:p>
          <a:p>
            <a:pPr marL="86868" indent="-86868" defTabSz="868680">
              <a:spcBef>
                <a:spcPts val="1140"/>
              </a:spcBef>
              <a:spcAft>
                <a:spcPts val="190"/>
              </a:spcAft>
            </a:pPr>
            <a:r>
              <a:rPr lang="en-US" sz="1900" b="1" u="sng" kern="1200">
                <a:solidFill>
                  <a:schemeClr val="tx1"/>
                </a:solidFill>
                <a:latin typeface="+mn-lt"/>
                <a:ea typeface="+mn-ea"/>
                <a:cs typeface="+mn-cs"/>
              </a:rPr>
              <a:t>Unweighted</a:t>
            </a:r>
          </a:p>
          <a:p>
            <a:pPr marL="251917" lvl="1" indent="-130302" defTabSz="868680">
              <a:spcBef>
                <a:spcPts val="190"/>
              </a:spcBef>
              <a:spcAft>
                <a:spcPts val="380"/>
              </a:spcAft>
            </a:pPr>
            <a:r>
              <a:rPr lang="en-US" sz="1900" b="1" kern="1200">
                <a:solidFill>
                  <a:schemeClr val="tx1"/>
                </a:solidFill>
                <a:latin typeface="+mn-lt"/>
                <a:ea typeface="+mn-ea"/>
                <a:cs typeface="+mn-cs"/>
              </a:rPr>
              <a:t>On Lassiter transcript, removes Honors and AP Quality Points</a:t>
            </a:r>
          </a:p>
          <a:p>
            <a:endParaRPr lang="en-US" b="1" u="sng"/>
          </a:p>
        </p:txBody>
      </p:sp>
      <p:sp>
        <p:nvSpPr>
          <p:cNvPr id="4" name="Content Placeholder 3"/>
          <p:cNvSpPr>
            <a:spLocks noGrp="1"/>
          </p:cNvSpPr>
          <p:nvPr>
            <p:ph sz="half" idx="2"/>
          </p:nvPr>
        </p:nvSpPr>
        <p:spPr>
          <a:xfrm>
            <a:off x="4412505" y="2286000"/>
            <a:ext cx="3408101" cy="3845038"/>
          </a:xfrm>
        </p:spPr>
        <p:txBody>
          <a:bodyPr>
            <a:normAutofit/>
          </a:bodyPr>
          <a:lstStyle/>
          <a:p>
            <a:pPr marL="86868" indent="-86868" defTabSz="868680">
              <a:spcBef>
                <a:spcPts val="1140"/>
              </a:spcBef>
              <a:spcAft>
                <a:spcPts val="190"/>
              </a:spcAft>
            </a:pPr>
            <a:r>
              <a:rPr lang="en-US" sz="1900" b="1" u="sng" kern="1200">
                <a:solidFill>
                  <a:schemeClr val="tx1"/>
                </a:solidFill>
                <a:latin typeface="+mn-lt"/>
                <a:ea typeface="+mn-ea"/>
                <a:cs typeface="+mn-cs"/>
              </a:rPr>
              <a:t>Academic</a:t>
            </a:r>
          </a:p>
          <a:p>
            <a:pPr marL="251917" lvl="1" indent="-130302" defTabSz="868680">
              <a:spcBef>
                <a:spcPts val="190"/>
              </a:spcBef>
              <a:spcAft>
                <a:spcPts val="380"/>
              </a:spcAft>
            </a:pPr>
            <a:r>
              <a:rPr lang="en-US" sz="1900" b="1" kern="1200">
                <a:solidFill>
                  <a:schemeClr val="tx1"/>
                </a:solidFill>
                <a:latin typeface="+mn-lt"/>
                <a:ea typeface="+mn-ea"/>
                <a:cs typeface="+mn-cs"/>
              </a:rPr>
              <a:t>Only Academic courses (removes electives such as weight training, band, ROTC, business, art)</a:t>
            </a:r>
          </a:p>
          <a:p>
            <a:pPr marL="86868" indent="-86868" defTabSz="868680">
              <a:spcBef>
                <a:spcPts val="1140"/>
              </a:spcBef>
              <a:spcAft>
                <a:spcPts val="190"/>
              </a:spcAft>
            </a:pPr>
            <a:r>
              <a:rPr lang="en-US" sz="1900" b="1" u="sng" kern="1200">
                <a:solidFill>
                  <a:schemeClr val="tx1"/>
                </a:solidFill>
                <a:latin typeface="+mn-lt"/>
                <a:ea typeface="+mn-ea"/>
                <a:cs typeface="+mn-cs"/>
              </a:rPr>
              <a:t>HOPE</a:t>
            </a:r>
          </a:p>
          <a:p>
            <a:pPr marL="251917" lvl="1" indent="-130302" defTabSz="868680">
              <a:spcBef>
                <a:spcPts val="190"/>
              </a:spcBef>
              <a:spcAft>
                <a:spcPts val="380"/>
              </a:spcAft>
            </a:pPr>
            <a:r>
              <a:rPr lang="en-US" sz="1900" b="1" kern="1200">
                <a:solidFill>
                  <a:schemeClr val="tx1"/>
                </a:solidFill>
                <a:latin typeface="+mn-lt"/>
                <a:ea typeface="+mn-ea"/>
                <a:cs typeface="+mn-cs"/>
              </a:rPr>
              <a:t>Only Academic classes, unweighted* Not on Lassiter transcript!</a:t>
            </a:r>
          </a:p>
          <a:p>
            <a:endParaRPr lang="en-US"/>
          </a:p>
        </p:txBody>
      </p:sp>
      <p:sp>
        <p:nvSpPr>
          <p:cNvPr id="5" name="TextBox 4"/>
          <p:cNvSpPr txBox="1"/>
          <p:nvPr/>
        </p:nvSpPr>
        <p:spPr>
          <a:xfrm>
            <a:off x="1005496" y="5396906"/>
            <a:ext cx="6966945" cy="911819"/>
          </a:xfrm>
          <a:prstGeom prst="rect">
            <a:avLst/>
          </a:prstGeom>
          <a:noFill/>
        </p:spPr>
        <p:txBody>
          <a:bodyPr wrap="square" lIns="91440" tIns="45720" rIns="91440" bIns="45720" rtlCol="0" anchor="t">
            <a:spAutoFit/>
          </a:bodyPr>
          <a:lstStyle/>
          <a:p>
            <a:pPr defTabSz="434340">
              <a:spcAft>
                <a:spcPts val="600"/>
              </a:spcAft>
            </a:pPr>
            <a:r>
              <a:rPr lang="en-US" sz="2660" kern="1200">
                <a:solidFill>
                  <a:schemeClr val="tx1"/>
                </a:solidFill>
                <a:latin typeface="+mn-lt"/>
                <a:ea typeface="+mn-ea"/>
                <a:cs typeface="+mn-cs"/>
              </a:rPr>
              <a:t>*3.5 or higher GPA (weighted) for Honor Graduate designation</a:t>
            </a:r>
            <a:endParaRPr lang="en-US" sz="2800"/>
          </a:p>
        </p:txBody>
      </p:sp>
    </p:spTree>
    <p:extLst>
      <p:ext uri="{BB962C8B-B14F-4D97-AF65-F5344CB8AC3E}">
        <p14:creationId xmlns:p14="http://schemas.microsoft.com/office/powerpoint/2010/main" val="234583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25475" y="804333"/>
            <a:ext cx="2344352" cy="5014113"/>
          </a:xfrm>
        </p:spPr>
        <p:txBody>
          <a:bodyPr>
            <a:normAutofit/>
          </a:bodyPr>
          <a:lstStyle/>
          <a:p>
            <a:pPr defTabSz="822960"/>
            <a:r>
              <a:rPr lang="en-US" sz="3960" kern="1200" cap="all" spc="90" baseline="0">
                <a:solidFill>
                  <a:schemeClr val="tx1">
                    <a:lumMod val="95000"/>
                    <a:lumOff val="5000"/>
                  </a:schemeClr>
                </a:solidFill>
                <a:latin typeface="+mj-lt"/>
                <a:ea typeface="+mj-ea"/>
                <a:cs typeface="+mj-cs"/>
              </a:rPr>
              <a:t>HOPE Scholarship Details </a:t>
            </a:r>
            <a:endParaRPr lang="en-US"/>
          </a:p>
        </p:txBody>
      </p:sp>
      <p:graphicFrame>
        <p:nvGraphicFramePr>
          <p:cNvPr id="8" name="Content Placeholder 5">
            <a:extLst>
              <a:ext uri="{FF2B5EF4-FFF2-40B4-BE49-F238E27FC236}">
                <a16:creationId xmlns:a16="http://schemas.microsoft.com/office/drawing/2014/main" id="{CCE019B9-BDD9-B1BA-7959-3158735B8381}"/>
              </a:ext>
            </a:extLst>
          </p:cNvPr>
          <p:cNvGraphicFramePr>
            <a:graphicFrameLocks noGrp="1"/>
          </p:cNvGraphicFramePr>
          <p:nvPr>
            <p:ph idx="1"/>
            <p:extLst>
              <p:ext uri="{D42A27DB-BD31-4B8C-83A1-F6EECF244321}">
                <p14:modId xmlns:p14="http://schemas.microsoft.com/office/powerpoint/2010/main" val="2405626393"/>
              </p:ext>
            </p:extLst>
          </p:nvPr>
        </p:nvGraphicFramePr>
        <p:xfrm>
          <a:off x="974170" y="1065326"/>
          <a:ext cx="4452479" cy="4447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a:extLst>
              <a:ext uri="{FF2B5EF4-FFF2-40B4-BE49-F238E27FC236}">
                <a16:creationId xmlns:a16="http://schemas.microsoft.com/office/drawing/2014/main" id="{1EFE3100-AC35-0641-DCFA-FDEACF90132B}"/>
              </a:ext>
            </a:extLst>
          </p:cNvPr>
          <p:cNvSpPr txBox="1"/>
          <p:nvPr/>
        </p:nvSpPr>
        <p:spPr>
          <a:xfrm>
            <a:off x="1676061" y="5721255"/>
            <a:ext cx="5709638"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11480">
              <a:spcAft>
                <a:spcPts val="600"/>
              </a:spcAft>
            </a:pPr>
            <a:r>
              <a:rPr lang="en-US" sz="1620" kern="1200">
                <a:solidFill>
                  <a:schemeClr val="tx1"/>
                </a:solidFill>
                <a:latin typeface="+mn-lt"/>
                <a:ea typeface="+mn-ea"/>
                <a:cs typeface="+mn-cs"/>
              </a:rPr>
              <a:t>*Private schools also accept HOPE and Zell but not as much $$$</a:t>
            </a:r>
            <a:endParaRPr lang="en-US"/>
          </a:p>
        </p:txBody>
      </p:sp>
    </p:spTree>
    <p:extLst>
      <p:ext uri="{BB962C8B-B14F-4D97-AF65-F5344CB8AC3E}">
        <p14:creationId xmlns:p14="http://schemas.microsoft.com/office/powerpoint/2010/main" val="116167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E7C-565E-4546-95D7-6FEF4B03BDD5}"/>
              </a:ext>
            </a:extLst>
          </p:cNvPr>
          <p:cNvSpPr>
            <a:spLocks noGrp="1"/>
          </p:cNvSpPr>
          <p:nvPr>
            <p:ph type="title"/>
          </p:nvPr>
        </p:nvSpPr>
        <p:spPr>
          <a:xfrm>
            <a:off x="609600" y="655320"/>
            <a:ext cx="7290054" cy="1499616"/>
          </a:xfrm>
        </p:spPr>
        <p:txBody>
          <a:bodyPr/>
          <a:lstStyle/>
          <a:p>
            <a:r>
              <a:rPr lang="en-US"/>
              <a:t>How do I calculate a GPA?</a:t>
            </a:r>
          </a:p>
        </p:txBody>
      </p:sp>
      <p:sp>
        <p:nvSpPr>
          <p:cNvPr id="4" name="Rectangle 3">
            <a:extLst>
              <a:ext uri="{FF2B5EF4-FFF2-40B4-BE49-F238E27FC236}">
                <a16:creationId xmlns:a16="http://schemas.microsoft.com/office/drawing/2014/main" id="{2DC2C40C-BA31-4DA3-87A4-E66C6DA3DDE6}"/>
              </a:ext>
            </a:extLst>
          </p:cNvPr>
          <p:cNvSpPr/>
          <p:nvPr/>
        </p:nvSpPr>
        <p:spPr>
          <a:xfrm>
            <a:off x="6019800" y="564896"/>
            <a:ext cx="2895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 and honors courses earn quality points </a:t>
            </a:r>
          </a:p>
          <a:p>
            <a:pPr algn="ctr"/>
            <a:r>
              <a:rPr lang="en-US"/>
              <a:t>AP = +1 quality point</a:t>
            </a:r>
          </a:p>
          <a:p>
            <a:pPr algn="ctr"/>
            <a:r>
              <a:rPr lang="en-US"/>
              <a:t>Honors = +0.5 quality point</a:t>
            </a:r>
          </a:p>
        </p:txBody>
      </p:sp>
      <p:graphicFrame>
        <p:nvGraphicFramePr>
          <p:cNvPr id="8" name="Content Placeholder 2">
            <a:extLst>
              <a:ext uri="{FF2B5EF4-FFF2-40B4-BE49-F238E27FC236}">
                <a16:creationId xmlns:a16="http://schemas.microsoft.com/office/drawing/2014/main" id="{4BF9481D-36FB-EB8F-32C2-D32AF6B58986}"/>
              </a:ext>
            </a:extLst>
          </p:cNvPr>
          <p:cNvGraphicFramePr/>
          <p:nvPr>
            <p:extLst>
              <p:ext uri="{D42A27DB-BD31-4B8C-83A1-F6EECF244321}">
                <p14:modId xmlns:p14="http://schemas.microsoft.com/office/powerpoint/2010/main" val="1164618524"/>
              </p:ext>
            </p:extLst>
          </p:nvPr>
        </p:nvGraphicFramePr>
        <p:xfrm>
          <a:off x="768096" y="2286000"/>
          <a:ext cx="7290055"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19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a:solidFill>
                  <a:srgbClr val="FFFFFF"/>
                </a:solidFill>
                <a:latin typeface="+mj-lt"/>
                <a:ea typeface="+mj-ea"/>
                <a:cs typeface="+mj-cs"/>
              </a:rPr>
              <a:t>GPA Examples</a:t>
            </a:r>
          </a:p>
        </p:txBody>
      </p:sp>
      <p:sp>
        <p:nvSpPr>
          <p:cNvPr id="4" name="Content Placeholder 3"/>
          <p:cNvSpPr>
            <a:spLocks noGrp="1"/>
          </p:cNvSpPr>
          <p:nvPr>
            <p:ph sz="half" idx="1"/>
          </p:nvPr>
        </p:nvSpPr>
        <p:spPr>
          <a:xfrm>
            <a:off x="4202906" y="990600"/>
            <a:ext cx="2069962" cy="4876800"/>
          </a:xfrm>
        </p:spPr>
        <p:txBody>
          <a:bodyPr>
            <a:normAutofit/>
          </a:bodyPr>
          <a:lstStyle/>
          <a:p>
            <a:pPr marL="53035" indent="-53035" defTabSz="530352">
              <a:spcBef>
                <a:spcPts val="696"/>
              </a:spcBef>
              <a:spcAft>
                <a:spcPts val="116"/>
              </a:spcAft>
              <a:buFont typeface="Wingdings" panose="05000000000000000000" pitchFamily="2" charset="2"/>
              <a:buChar char="v"/>
            </a:pPr>
            <a:r>
              <a:rPr lang="en-US" sz="1400" b="1" kern="1200">
                <a:solidFill>
                  <a:schemeClr val="tx1"/>
                </a:solidFill>
                <a:latin typeface="+mn-lt"/>
                <a:ea typeface="+mn-ea"/>
                <a:cs typeface="+mn-cs"/>
              </a:rPr>
              <a:t> Example 1</a:t>
            </a:r>
            <a:r>
              <a:rPr lang="en-US" sz="1400" kern="1200">
                <a:solidFill>
                  <a:schemeClr val="tx1"/>
                </a:solidFill>
                <a:latin typeface="+mn-lt"/>
                <a:ea typeface="+mn-ea"/>
                <a:cs typeface="+mn-cs"/>
              </a:rPr>
              <a:t>	</a:t>
            </a:r>
          </a:p>
          <a:p>
            <a:pPr marL="53035" indent="-53035" defTabSz="530352">
              <a:spcBef>
                <a:spcPts val="696"/>
              </a:spcBef>
              <a:spcAft>
                <a:spcPts val="116"/>
              </a:spcAft>
            </a:pPr>
            <a:r>
              <a:rPr lang="en-US" sz="1400" kern="1200">
                <a:solidFill>
                  <a:schemeClr val="tx1"/>
                </a:solidFill>
                <a:latin typeface="+mn-lt"/>
                <a:ea typeface="+mn-ea"/>
                <a:cs typeface="+mn-cs"/>
              </a:rPr>
              <a:t>Algebra I  - B = 3.0</a:t>
            </a:r>
          </a:p>
          <a:p>
            <a:pPr marL="53035" indent="-53035" defTabSz="530352">
              <a:spcBef>
                <a:spcPts val="696"/>
              </a:spcBef>
              <a:spcAft>
                <a:spcPts val="116"/>
              </a:spcAft>
            </a:pPr>
            <a:r>
              <a:rPr lang="en-US" sz="1400" kern="1200">
                <a:solidFill>
                  <a:schemeClr val="tx1"/>
                </a:solidFill>
                <a:latin typeface="+mn-lt"/>
                <a:ea typeface="+mn-ea"/>
                <a:cs typeface="+mn-cs"/>
              </a:rPr>
              <a:t>Humanities– A=4.0</a:t>
            </a:r>
          </a:p>
          <a:p>
            <a:pPr marL="53035" indent="-53035" defTabSz="530352">
              <a:spcBef>
                <a:spcPts val="696"/>
              </a:spcBef>
              <a:spcAft>
                <a:spcPts val="116"/>
              </a:spcAft>
            </a:pPr>
            <a:r>
              <a:rPr lang="en-US" sz="1400" kern="1200">
                <a:solidFill>
                  <a:schemeClr val="tx1"/>
                </a:solidFill>
                <a:latin typeface="+mn-lt"/>
                <a:ea typeface="+mn-ea"/>
                <a:cs typeface="+mn-cs"/>
              </a:rPr>
              <a:t>Marketing Principles– B = 3.0</a:t>
            </a:r>
          </a:p>
          <a:p>
            <a:pPr marL="53035" indent="-53035" defTabSz="530352">
              <a:spcBef>
                <a:spcPts val="696"/>
              </a:spcBef>
              <a:spcAft>
                <a:spcPts val="116"/>
              </a:spcAft>
            </a:pPr>
            <a:r>
              <a:rPr lang="en-US" sz="1400" kern="1200">
                <a:solidFill>
                  <a:schemeClr val="tx1"/>
                </a:solidFill>
                <a:latin typeface="+mn-lt"/>
                <a:ea typeface="+mn-ea"/>
                <a:cs typeface="+mn-cs"/>
              </a:rPr>
              <a:t>Art – B = 3.0</a:t>
            </a:r>
          </a:p>
          <a:p>
            <a:pPr marL="53035" indent="-53035" defTabSz="530352">
              <a:spcBef>
                <a:spcPts val="696"/>
              </a:spcBef>
              <a:spcAft>
                <a:spcPts val="116"/>
              </a:spcAft>
            </a:pPr>
            <a:r>
              <a:rPr lang="en-US" sz="1400" kern="1200">
                <a:solidFill>
                  <a:schemeClr val="tx1"/>
                </a:solidFill>
                <a:latin typeface="+mn-lt"/>
                <a:ea typeface="+mn-ea"/>
                <a:cs typeface="+mn-cs"/>
              </a:rPr>
              <a:t>Weight Training – A = 4.0</a:t>
            </a:r>
          </a:p>
          <a:p>
            <a:pPr marL="53035" indent="-53035" defTabSz="530352">
              <a:spcBef>
                <a:spcPts val="696"/>
              </a:spcBef>
              <a:spcAft>
                <a:spcPts val="116"/>
              </a:spcAft>
            </a:pPr>
            <a:r>
              <a:rPr lang="en-US" sz="1400" kern="1200">
                <a:solidFill>
                  <a:schemeClr val="tx1"/>
                </a:solidFill>
                <a:latin typeface="+mn-lt"/>
                <a:ea typeface="+mn-ea"/>
                <a:cs typeface="+mn-cs"/>
              </a:rPr>
              <a:t>Biology – C = 2.0</a:t>
            </a:r>
          </a:p>
          <a:p>
            <a:pPr marL="0" indent="0" defTabSz="530352">
              <a:spcBef>
                <a:spcPts val="696"/>
              </a:spcBef>
              <a:spcAft>
                <a:spcPts val="116"/>
              </a:spcAft>
              <a:buNone/>
            </a:pPr>
            <a:endParaRPr lang="en-US" sz="1400" kern="1200">
              <a:solidFill>
                <a:schemeClr val="tx1"/>
              </a:solidFill>
              <a:latin typeface="+mn-lt"/>
              <a:ea typeface="+mn-ea"/>
              <a:cs typeface="+mn-cs"/>
            </a:endParaRPr>
          </a:p>
          <a:p>
            <a:pPr marL="0" indent="0" defTabSz="530352">
              <a:spcBef>
                <a:spcPts val="696"/>
              </a:spcBef>
              <a:spcAft>
                <a:spcPts val="116"/>
              </a:spcAft>
              <a:buNone/>
            </a:pPr>
            <a:endParaRPr lang="en-US" sz="1400" kern="1200">
              <a:solidFill>
                <a:schemeClr val="tx1"/>
              </a:solidFill>
              <a:latin typeface="+mn-lt"/>
              <a:ea typeface="+mn-ea"/>
              <a:cs typeface="+mn-cs"/>
            </a:endParaRPr>
          </a:p>
          <a:p>
            <a:pPr marL="0" indent="0" defTabSz="530352">
              <a:spcBef>
                <a:spcPts val="696"/>
              </a:spcBef>
              <a:spcAft>
                <a:spcPts val="116"/>
              </a:spcAft>
              <a:buNone/>
            </a:pPr>
            <a:r>
              <a:rPr lang="en-US" sz="1400" kern="1200">
                <a:solidFill>
                  <a:schemeClr val="tx1"/>
                </a:solidFill>
                <a:latin typeface="+mn-lt"/>
                <a:ea typeface="+mn-ea"/>
                <a:cs typeface="+mn-cs"/>
              </a:rPr>
              <a:t>3.0 + 4.0 + 3.0+ 3.0 + 4.0 + 2.0 = 19</a:t>
            </a:r>
          </a:p>
          <a:p>
            <a:pPr marL="0" indent="0" defTabSz="530352">
              <a:spcBef>
                <a:spcPts val="696"/>
              </a:spcBef>
              <a:spcAft>
                <a:spcPts val="116"/>
              </a:spcAft>
              <a:buNone/>
            </a:pPr>
            <a:endParaRPr lang="en-US" sz="1400" kern="1200">
              <a:solidFill>
                <a:schemeClr val="tx1"/>
              </a:solidFill>
              <a:latin typeface="+mn-lt"/>
              <a:ea typeface="+mn-ea"/>
              <a:cs typeface="+mn-cs"/>
            </a:endParaRPr>
          </a:p>
          <a:p>
            <a:pPr marL="0" indent="0" defTabSz="530352">
              <a:spcBef>
                <a:spcPts val="696"/>
              </a:spcBef>
              <a:spcAft>
                <a:spcPts val="116"/>
              </a:spcAft>
              <a:buNone/>
            </a:pPr>
            <a:endParaRPr lang="en-US" sz="1400"/>
          </a:p>
          <a:p>
            <a:pPr marL="0" indent="0" defTabSz="530352">
              <a:spcBef>
                <a:spcPts val="696"/>
              </a:spcBef>
              <a:spcAft>
                <a:spcPts val="116"/>
              </a:spcAft>
              <a:buNone/>
            </a:pPr>
            <a:r>
              <a:rPr lang="en-US" sz="1400" kern="1200">
                <a:solidFill>
                  <a:schemeClr val="tx1"/>
                </a:solidFill>
                <a:latin typeface="+mn-lt"/>
                <a:ea typeface="+mn-ea"/>
                <a:cs typeface="+mn-cs"/>
              </a:rPr>
              <a:t>19/6 = </a:t>
            </a:r>
            <a:r>
              <a:rPr lang="en-US" sz="1400" b="1" kern="1200">
                <a:solidFill>
                  <a:schemeClr val="tx1"/>
                </a:solidFill>
                <a:latin typeface="+mn-lt"/>
                <a:ea typeface="+mn-ea"/>
                <a:cs typeface="+mn-cs"/>
              </a:rPr>
              <a:t>3.16 GPA</a:t>
            </a:r>
          </a:p>
          <a:p>
            <a:endParaRPr lang="en-US" sz="1400"/>
          </a:p>
        </p:txBody>
      </p:sp>
      <p:sp>
        <p:nvSpPr>
          <p:cNvPr id="5" name="Content Placeholder 4"/>
          <p:cNvSpPr>
            <a:spLocks noGrp="1"/>
          </p:cNvSpPr>
          <p:nvPr>
            <p:ph sz="half" idx="2"/>
          </p:nvPr>
        </p:nvSpPr>
        <p:spPr>
          <a:xfrm>
            <a:off x="6364425" y="990600"/>
            <a:ext cx="2069962" cy="4876800"/>
          </a:xfrm>
        </p:spPr>
        <p:txBody>
          <a:bodyPr vert="horz" lIns="45720" tIns="45720" rIns="45720" bIns="45720" rtlCol="0" anchor="t">
            <a:normAutofit/>
          </a:bodyPr>
          <a:lstStyle/>
          <a:p>
            <a:pPr marL="52705" indent="-52705" defTabSz="530352">
              <a:spcBef>
                <a:spcPts val="696"/>
              </a:spcBef>
              <a:spcAft>
                <a:spcPts val="116"/>
              </a:spcAft>
              <a:buFont typeface="Wingdings" panose="05000000000000000000" pitchFamily="2" charset="2"/>
              <a:buChar char="v"/>
            </a:pPr>
            <a:r>
              <a:rPr lang="en-US" sz="1400" b="1" kern="1200">
                <a:latin typeface="+mn-lt"/>
                <a:ea typeface="+mn-ea"/>
                <a:cs typeface="+mn-cs"/>
              </a:rPr>
              <a:t> Example 2</a:t>
            </a:r>
            <a:endParaRPr lang="en-US">
              <a:ea typeface="+mn-ea"/>
              <a:cs typeface="+mn-cs"/>
            </a:endParaRPr>
          </a:p>
          <a:p>
            <a:pPr marL="52705" indent="-52705" defTabSz="530352">
              <a:spcBef>
                <a:spcPts val="696"/>
              </a:spcBef>
              <a:spcAft>
                <a:spcPts val="116"/>
              </a:spcAft>
            </a:pPr>
            <a:r>
              <a:rPr lang="en-US" sz="1400"/>
              <a:t>H</a:t>
            </a:r>
            <a:r>
              <a:rPr lang="en-US" sz="1400" kern="1200">
                <a:latin typeface="+mn-lt"/>
                <a:ea typeface="+mn-ea"/>
                <a:cs typeface="+mn-cs"/>
              </a:rPr>
              <a:t> </a:t>
            </a:r>
            <a:r>
              <a:rPr lang="en-US" sz="1400"/>
              <a:t>Algebra I </a:t>
            </a:r>
            <a:r>
              <a:rPr lang="en-US" sz="1400" kern="1200">
                <a:latin typeface="+mn-lt"/>
                <a:ea typeface="+mn-ea"/>
                <a:cs typeface="+mn-cs"/>
              </a:rPr>
              <a:t>– C = 2.5</a:t>
            </a:r>
            <a:endParaRPr lang="en-US" sz="1400" kern="1200">
              <a:latin typeface="+mn-lt"/>
            </a:endParaRPr>
          </a:p>
          <a:p>
            <a:pPr marL="52705" indent="-52705" defTabSz="530352">
              <a:spcBef>
                <a:spcPts val="696"/>
              </a:spcBef>
              <a:spcAft>
                <a:spcPts val="116"/>
              </a:spcAft>
            </a:pPr>
            <a:r>
              <a:rPr lang="en-US" sz="1400" kern="1200">
                <a:latin typeface="+mn-lt"/>
                <a:ea typeface="+mn-ea"/>
                <a:cs typeface="+mn-cs"/>
              </a:rPr>
              <a:t>H Humanities– B = 3.5</a:t>
            </a:r>
            <a:endParaRPr lang="en-US" sz="1400" kern="1200">
              <a:latin typeface="+mn-lt"/>
            </a:endParaRPr>
          </a:p>
          <a:p>
            <a:pPr marL="52705" indent="-52705" defTabSz="530352">
              <a:spcBef>
                <a:spcPts val="696"/>
              </a:spcBef>
              <a:spcAft>
                <a:spcPts val="116"/>
              </a:spcAft>
            </a:pPr>
            <a:r>
              <a:rPr lang="en-US" sz="1400" kern="1200">
                <a:latin typeface="+mn-lt"/>
                <a:ea typeface="+mn-ea"/>
                <a:cs typeface="+mn-cs"/>
              </a:rPr>
              <a:t>Marketing Principles – B = 3.0</a:t>
            </a:r>
            <a:endParaRPr lang="en-US" sz="1400" kern="1200">
              <a:latin typeface="+mn-lt"/>
            </a:endParaRPr>
          </a:p>
          <a:p>
            <a:pPr marL="52705" indent="-52705" defTabSz="530352">
              <a:spcBef>
                <a:spcPts val="696"/>
              </a:spcBef>
              <a:spcAft>
                <a:spcPts val="116"/>
              </a:spcAft>
            </a:pPr>
            <a:r>
              <a:rPr lang="en-US" sz="1400" kern="1200">
                <a:latin typeface="+mn-lt"/>
                <a:ea typeface="+mn-ea"/>
                <a:cs typeface="+mn-cs"/>
              </a:rPr>
              <a:t>Art – A = 4.0</a:t>
            </a:r>
            <a:endParaRPr lang="en-US" sz="1400" kern="1200">
              <a:latin typeface="+mn-lt"/>
            </a:endParaRPr>
          </a:p>
          <a:p>
            <a:pPr marL="52705" indent="-52705" defTabSz="530352">
              <a:spcBef>
                <a:spcPts val="696"/>
              </a:spcBef>
              <a:spcAft>
                <a:spcPts val="116"/>
              </a:spcAft>
            </a:pPr>
            <a:r>
              <a:rPr lang="en-US" sz="1400" kern="1200">
                <a:latin typeface="+mn-lt"/>
                <a:ea typeface="+mn-ea"/>
                <a:cs typeface="+mn-cs"/>
              </a:rPr>
              <a:t>Weight Training – A = 4.0</a:t>
            </a:r>
            <a:endParaRPr lang="en-US" sz="1400" kern="1200">
              <a:latin typeface="+mn-lt"/>
            </a:endParaRPr>
          </a:p>
          <a:p>
            <a:pPr marL="52705" indent="-52705" defTabSz="530352">
              <a:spcBef>
                <a:spcPts val="696"/>
              </a:spcBef>
              <a:spcAft>
                <a:spcPts val="116"/>
              </a:spcAft>
            </a:pPr>
            <a:r>
              <a:rPr lang="en-US" sz="1400" kern="1200">
                <a:latin typeface="+mn-lt"/>
                <a:ea typeface="+mn-ea"/>
                <a:cs typeface="+mn-cs"/>
              </a:rPr>
              <a:t>Biology – A = 4.0</a:t>
            </a:r>
            <a:endParaRPr lang="en-US" sz="1400" kern="1200">
              <a:latin typeface="+mn-lt"/>
            </a:endParaRPr>
          </a:p>
          <a:p>
            <a:pPr marL="0" indent="0" defTabSz="530352">
              <a:spcBef>
                <a:spcPts val="696"/>
              </a:spcBef>
              <a:spcAft>
                <a:spcPts val="116"/>
              </a:spcAft>
              <a:buNone/>
            </a:pPr>
            <a:endParaRPr lang="en-US" sz="1400"/>
          </a:p>
          <a:p>
            <a:pPr marL="0" indent="0" defTabSz="530352">
              <a:spcBef>
                <a:spcPts val="696"/>
              </a:spcBef>
              <a:spcAft>
                <a:spcPts val="116"/>
              </a:spcAft>
              <a:buNone/>
            </a:pPr>
            <a:endParaRPr lang="en-US" sz="1400" kern="1200">
              <a:solidFill>
                <a:schemeClr val="tx1"/>
              </a:solidFill>
              <a:latin typeface="+mn-lt"/>
              <a:ea typeface="+mn-ea"/>
              <a:cs typeface="+mn-cs"/>
            </a:endParaRPr>
          </a:p>
          <a:p>
            <a:pPr marL="0" indent="0" defTabSz="530352">
              <a:spcBef>
                <a:spcPts val="696"/>
              </a:spcBef>
              <a:spcAft>
                <a:spcPts val="116"/>
              </a:spcAft>
              <a:buNone/>
            </a:pPr>
            <a:r>
              <a:rPr lang="en-US" sz="1400" kern="1200">
                <a:latin typeface="+mn-lt"/>
                <a:ea typeface="+mn-ea"/>
                <a:cs typeface="+mn-cs"/>
              </a:rPr>
              <a:t>2.5 + 3.5 + 3.0 + 4.0 + 4.0 + 4.0 = 21</a:t>
            </a:r>
            <a:endParaRPr lang="en-US" sz="1400" kern="1200">
              <a:latin typeface="+mn-lt"/>
            </a:endParaRPr>
          </a:p>
          <a:p>
            <a:pPr marL="0" indent="0" defTabSz="530352">
              <a:spcBef>
                <a:spcPts val="696"/>
              </a:spcBef>
              <a:spcAft>
                <a:spcPts val="116"/>
              </a:spcAft>
              <a:buNone/>
            </a:pPr>
            <a:endParaRPr lang="en-US" sz="1400" kern="1200">
              <a:solidFill>
                <a:schemeClr val="tx1"/>
              </a:solidFill>
              <a:latin typeface="+mn-lt"/>
              <a:ea typeface="+mn-ea"/>
              <a:cs typeface="+mn-cs"/>
            </a:endParaRPr>
          </a:p>
          <a:p>
            <a:pPr marL="0" indent="0" defTabSz="530352">
              <a:spcBef>
                <a:spcPts val="696"/>
              </a:spcBef>
              <a:spcAft>
                <a:spcPts val="116"/>
              </a:spcAft>
              <a:buNone/>
            </a:pPr>
            <a:r>
              <a:rPr lang="en-US" sz="1400" kern="1200">
                <a:latin typeface="+mn-lt"/>
                <a:ea typeface="+mn-ea"/>
                <a:cs typeface="+mn-cs"/>
              </a:rPr>
              <a:t>21/6 = </a:t>
            </a:r>
            <a:r>
              <a:rPr lang="en-US" sz="1400" b="1" kern="1200">
                <a:latin typeface="+mn-lt"/>
                <a:ea typeface="+mn-ea"/>
                <a:cs typeface="+mn-cs"/>
              </a:rPr>
              <a:t>3.5 GPA</a:t>
            </a:r>
            <a:endParaRPr lang="en-US" sz="1400" b="1" kern="1200">
              <a:latin typeface="+mn-lt"/>
            </a:endParaRPr>
          </a:p>
          <a:p>
            <a:endParaRPr 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US"/>
              <a:t>Why take Honors and AP classes?</a:t>
            </a:r>
          </a:p>
        </p:txBody>
      </p:sp>
      <p:sp>
        <p:nvSpPr>
          <p:cNvPr id="3" name="Content Placeholder 2"/>
          <p:cNvSpPr>
            <a:spLocks noGrp="1"/>
          </p:cNvSpPr>
          <p:nvPr>
            <p:ph idx="1"/>
          </p:nvPr>
        </p:nvSpPr>
        <p:spPr>
          <a:xfrm>
            <a:off x="768096" y="2286000"/>
            <a:ext cx="6013703" cy="4023360"/>
          </a:xfrm>
        </p:spPr>
        <p:txBody>
          <a:bodyPr>
            <a:normAutofit/>
          </a:bodyPr>
          <a:lstStyle/>
          <a:p>
            <a:pPr>
              <a:buFont typeface="Wingdings" panose="05000000000000000000" pitchFamily="2" charset="2"/>
              <a:buChar char="v"/>
            </a:pPr>
            <a:r>
              <a:rPr lang="en-US" sz="1600"/>
              <a:t> Provides opportunities to improve study skills</a:t>
            </a:r>
          </a:p>
          <a:p>
            <a:pPr>
              <a:buFont typeface="Wingdings" panose="05000000000000000000" pitchFamily="2" charset="2"/>
              <a:buChar char="v"/>
            </a:pPr>
            <a:r>
              <a:rPr lang="en-US" sz="1600"/>
              <a:t> Familiarizes you with college level work </a:t>
            </a:r>
          </a:p>
          <a:p>
            <a:pPr>
              <a:buFont typeface="Wingdings" panose="05000000000000000000" pitchFamily="2" charset="2"/>
              <a:buChar char="v"/>
            </a:pPr>
            <a:r>
              <a:rPr lang="en-US" sz="1600"/>
              <a:t> Can boost your cumulative GPA</a:t>
            </a:r>
          </a:p>
          <a:p>
            <a:pPr>
              <a:buFont typeface="Wingdings" panose="05000000000000000000" pitchFamily="2" charset="2"/>
              <a:buChar char="v"/>
            </a:pPr>
            <a:r>
              <a:rPr lang="en-US" sz="1600"/>
              <a:t> Prepares you for big tests (ACT, SAT, ASVAB, Accuplacer, Milestones)</a:t>
            </a:r>
          </a:p>
          <a:p>
            <a:pPr>
              <a:buFont typeface="Wingdings" panose="05000000000000000000" pitchFamily="2" charset="2"/>
              <a:buChar char="v"/>
            </a:pPr>
            <a:r>
              <a:rPr lang="en-US" sz="1600"/>
              <a:t> Gives you an advantage in college admissions</a:t>
            </a:r>
          </a:p>
          <a:p>
            <a:pPr>
              <a:buFont typeface="Wingdings" panose="05000000000000000000" pitchFamily="2" charset="2"/>
              <a:buChar char="v"/>
            </a:pPr>
            <a:r>
              <a:rPr lang="en-US" sz="1600"/>
              <a:t> Allows you to expand your interests</a:t>
            </a:r>
          </a:p>
          <a:p>
            <a:pPr>
              <a:buFont typeface="Wingdings" panose="05000000000000000000" pitchFamily="2" charset="2"/>
              <a:buChar char="v"/>
            </a:pPr>
            <a:r>
              <a:rPr lang="en-US" sz="1600"/>
              <a:t> May be eligible for college credit (AP Exam)</a:t>
            </a:r>
          </a:p>
          <a:p>
            <a:pPr>
              <a:buFont typeface="Wingdings" panose="05000000000000000000" pitchFamily="2" charset="2"/>
              <a:buChar char="v"/>
            </a:pPr>
            <a:r>
              <a:rPr lang="en-US" sz="1600"/>
              <a:t> Improves work ethic and critical thinking skills for workforce</a:t>
            </a:r>
          </a:p>
          <a:p>
            <a:pPr>
              <a:buFont typeface="Wingdings" panose="05000000000000000000" pitchFamily="2" charset="2"/>
              <a:buChar char="v"/>
            </a:pPr>
            <a:r>
              <a:rPr lang="en-US" sz="1600"/>
              <a:t> BUT… you must find the right balance for YOU; don’t compare yourself to others</a:t>
            </a:r>
          </a:p>
          <a:p>
            <a:endParaRPr lang="en-US" sz="1600"/>
          </a:p>
        </p:txBody>
      </p:sp>
      <p:sp>
        <p:nvSpPr>
          <p:cNvPr id="5"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Freshmen Year Grades– What do they count for in College Admissions?</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93678651"/>
              </p:ext>
            </p:extLst>
          </p:nvPr>
        </p:nvGraphicFramePr>
        <p:xfrm>
          <a:off x="1252538" y="2286000"/>
          <a:ext cx="6321425" cy="4021138"/>
        </p:xfrm>
        <a:graphic>
          <a:graphicData uri="http://schemas.openxmlformats.org/presentationml/2006/ole">
            <mc:AlternateContent xmlns:mc="http://schemas.openxmlformats.org/markup-compatibility/2006">
              <mc:Choice xmlns:v="urn:schemas-microsoft-com:vml" Requires="v">
                <p:oleObj name="Chart" r:id="rId2" imgW="6515026" imgH="4145245" progId="Excel.Chart.8">
                  <p:embed/>
                </p:oleObj>
              </mc:Choice>
              <mc:Fallback>
                <p:oleObj name="Chart" r:id="rId2" imgW="6515026" imgH="4145245" progId="Excel.Chart.8">
                  <p:embed/>
                  <p:pic>
                    <p:nvPicPr>
                      <p:cNvPr id="7" name="Content Placeholder 5"/>
                      <p:cNvPicPr>
                        <a:picLocks noGrp="1" noChangeArrowheads="1"/>
                      </p:cNvPicPr>
                      <p:nvPr/>
                    </p:nvPicPr>
                    <p:blipFill>
                      <a:blip r:embed="rId3"/>
                      <a:srcRect/>
                      <a:stretch>
                        <a:fillRect/>
                      </a:stretch>
                    </p:blipFill>
                    <p:spPr bwMode="auto">
                      <a:xfrm>
                        <a:off x="1252538" y="2286000"/>
                        <a:ext cx="6321425" cy="4021138"/>
                      </a:xfrm>
                      <a:prstGeom prst="rect">
                        <a:avLst/>
                      </a:prstGeom>
                      <a:noFill/>
                      <a:ln>
                        <a:noFill/>
                      </a:ln>
                    </p:spPr>
                  </p:pic>
                </p:oleObj>
              </mc:Fallback>
            </mc:AlternateContent>
          </a:graphicData>
        </a:graphic>
      </p:graphicFrame>
      <p:sp>
        <p:nvSpPr>
          <p:cNvPr id="8" name="TextBox 7"/>
          <p:cNvSpPr txBox="1"/>
          <p:nvPr/>
        </p:nvSpPr>
        <p:spPr>
          <a:xfrm>
            <a:off x="4389388" y="2811682"/>
            <a:ext cx="1560737" cy="923330"/>
          </a:xfrm>
          <a:prstGeom prst="rect">
            <a:avLst/>
          </a:prstGeom>
          <a:noFill/>
        </p:spPr>
        <p:txBody>
          <a:bodyPr wrap="square" rtlCol="0">
            <a:spAutoFit/>
          </a:bodyPr>
          <a:lstStyle/>
          <a:p>
            <a:r>
              <a:rPr lang="en-US" sz="2700" b="1"/>
              <a:t>ONE THIRD!!!!</a:t>
            </a:r>
          </a:p>
        </p:txBody>
      </p:sp>
    </p:spTree>
    <p:extLst>
      <p:ext uri="{BB962C8B-B14F-4D97-AF65-F5344CB8AC3E}">
        <p14:creationId xmlns:p14="http://schemas.microsoft.com/office/powerpoint/2010/main" val="11694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66EC-053E-461A-B6E6-B63038D2C233}"/>
              </a:ext>
            </a:extLst>
          </p:cNvPr>
          <p:cNvSpPr>
            <a:spLocks noGrp="1"/>
          </p:cNvSpPr>
          <p:nvPr>
            <p:ph type="title"/>
          </p:nvPr>
        </p:nvSpPr>
        <p:spPr>
          <a:xfrm>
            <a:off x="482601" y="643467"/>
            <a:ext cx="2561709" cy="5571066"/>
          </a:xfrm>
        </p:spPr>
        <p:txBody>
          <a:bodyPr>
            <a:normAutofit/>
          </a:bodyPr>
          <a:lstStyle/>
          <a:p>
            <a:r>
              <a:rPr lang="en-US" sz="4100">
                <a:solidFill>
                  <a:srgbClr val="FFFFFF"/>
                </a:solidFill>
              </a:rPr>
              <a:t>How Many Credits Do I need </a:t>
            </a:r>
            <a:br>
              <a:rPr lang="en-US" sz="4100">
                <a:solidFill>
                  <a:srgbClr val="FFFFFF"/>
                </a:solidFill>
              </a:rPr>
            </a:br>
            <a:r>
              <a:rPr lang="en-US" sz="4100">
                <a:solidFill>
                  <a:srgbClr val="FFFFFF"/>
                </a:solidFill>
              </a:rPr>
              <a:t>for Graduation?</a:t>
            </a:r>
          </a:p>
        </p:txBody>
      </p:sp>
      <p:graphicFrame>
        <p:nvGraphicFramePr>
          <p:cNvPr id="9" name="Content Placeholder 10">
            <a:extLst>
              <a:ext uri="{FF2B5EF4-FFF2-40B4-BE49-F238E27FC236}">
                <a16:creationId xmlns:a16="http://schemas.microsoft.com/office/drawing/2014/main" id="{8FE8F20C-90DE-4455-957E-EDEBD52AB4F2}"/>
              </a:ext>
            </a:extLst>
          </p:cNvPr>
          <p:cNvGraphicFramePr>
            <a:graphicFrameLocks noGrp="1"/>
          </p:cNvGraphicFramePr>
          <p:nvPr>
            <p:ph idx="1"/>
            <p:extLst>
              <p:ext uri="{D42A27DB-BD31-4B8C-83A1-F6EECF244321}">
                <p14:modId xmlns:p14="http://schemas.microsoft.com/office/powerpoint/2010/main" val="3306094794"/>
              </p:ext>
            </p:extLst>
          </p:nvPr>
        </p:nvGraphicFramePr>
        <p:xfrm>
          <a:off x="4202906" y="1675970"/>
          <a:ext cx="4231482" cy="3477487"/>
        </p:xfrm>
        <a:graphic>
          <a:graphicData uri="http://schemas.openxmlformats.org/drawingml/2006/table">
            <a:tbl>
              <a:tblPr firstRow="1" bandRow="1">
                <a:tableStyleId>{5C22544A-7EE6-4342-B048-85BDC9FD1C3A}</a:tableStyleId>
              </a:tblPr>
              <a:tblGrid>
                <a:gridCol w="3184472">
                  <a:extLst>
                    <a:ext uri="{9D8B030D-6E8A-4147-A177-3AD203B41FA5}">
                      <a16:colId xmlns:a16="http://schemas.microsoft.com/office/drawing/2014/main" val="20000"/>
                    </a:ext>
                  </a:extLst>
                </a:gridCol>
                <a:gridCol w="1047010">
                  <a:extLst>
                    <a:ext uri="{9D8B030D-6E8A-4147-A177-3AD203B41FA5}">
                      <a16:colId xmlns:a16="http://schemas.microsoft.com/office/drawing/2014/main" val="20001"/>
                    </a:ext>
                  </a:extLst>
                </a:gridCol>
              </a:tblGrid>
              <a:tr h="547519">
                <a:tc>
                  <a:txBody>
                    <a:bodyPr/>
                    <a:lstStyle/>
                    <a:p>
                      <a:r>
                        <a:rPr lang="en-US" sz="1500"/>
                        <a:t>Area of Study</a:t>
                      </a:r>
                    </a:p>
                  </a:txBody>
                  <a:tcPr marL="89847" marR="89847" marT="36995" marB="36995"/>
                </a:tc>
                <a:tc>
                  <a:txBody>
                    <a:bodyPr/>
                    <a:lstStyle/>
                    <a:p>
                      <a:pPr algn="ctr"/>
                      <a:r>
                        <a:rPr lang="en-US" sz="1500"/>
                        <a:t>Required</a:t>
                      </a:r>
                      <a:r>
                        <a:rPr lang="en-US" sz="1500" baseline="0"/>
                        <a:t> Credits</a:t>
                      </a:r>
                      <a:endParaRPr lang="en-US" sz="1500"/>
                    </a:p>
                  </a:txBody>
                  <a:tcPr marL="89847" marR="89847" marT="36995" marB="36995"/>
                </a:tc>
                <a:extLst>
                  <a:ext uri="{0D108BD9-81ED-4DB2-BD59-A6C34878D82A}">
                    <a16:rowId xmlns:a16="http://schemas.microsoft.com/office/drawing/2014/main" val="10000"/>
                  </a:ext>
                </a:extLst>
              </a:tr>
              <a:tr h="325552">
                <a:tc>
                  <a:txBody>
                    <a:bodyPr/>
                    <a:lstStyle/>
                    <a:p>
                      <a:r>
                        <a:rPr lang="en-US" sz="1500"/>
                        <a:t>English/Language Arts</a:t>
                      </a:r>
                    </a:p>
                  </a:txBody>
                  <a:tcPr marL="89847" marR="89847" marT="36995" marB="36995"/>
                </a:tc>
                <a:tc>
                  <a:txBody>
                    <a:bodyPr/>
                    <a:lstStyle/>
                    <a:p>
                      <a:pPr algn="ctr"/>
                      <a:r>
                        <a:rPr lang="en-US" sz="1500"/>
                        <a:t>4 credits</a:t>
                      </a:r>
                    </a:p>
                  </a:txBody>
                  <a:tcPr marL="89847" marR="89847" marT="36995" marB="36995"/>
                </a:tc>
                <a:extLst>
                  <a:ext uri="{0D108BD9-81ED-4DB2-BD59-A6C34878D82A}">
                    <a16:rowId xmlns:a16="http://schemas.microsoft.com/office/drawing/2014/main" val="10001"/>
                  </a:ext>
                </a:extLst>
              </a:tr>
              <a:tr h="325552">
                <a:tc>
                  <a:txBody>
                    <a:bodyPr/>
                    <a:lstStyle/>
                    <a:p>
                      <a:r>
                        <a:rPr lang="en-US" sz="1500"/>
                        <a:t>Mathematics</a:t>
                      </a:r>
                    </a:p>
                  </a:txBody>
                  <a:tcPr marL="89847" marR="89847" marT="36995" marB="36995"/>
                </a:tc>
                <a:tc>
                  <a:txBody>
                    <a:bodyPr/>
                    <a:lstStyle/>
                    <a:p>
                      <a:pPr algn="ctr"/>
                      <a:r>
                        <a:rPr lang="en-US" sz="1500"/>
                        <a:t>4 credits</a:t>
                      </a:r>
                    </a:p>
                  </a:txBody>
                  <a:tcPr marL="89847" marR="89847" marT="36995" marB="36995"/>
                </a:tc>
                <a:extLst>
                  <a:ext uri="{0D108BD9-81ED-4DB2-BD59-A6C34878D82A}">
                    <a16:rowId xmlns:a16="http://schemas.microsoft.com/office/drawing/2014/main" val="10002"/>
                  </a:ext>
                </a:extLst>
              </a:tr>
              <a:tr h="325552">
                <a:tc>
                  <a:txBody>
                    <a:bodyPr/>
                    <a:lstStyle/>
                    <a:p>
                      <a:r>
                        <a:rPr lang="en-US" sz="1500"/>
                        <a:t>Science</a:t>
                      </a:r>
                    </a:p>
                  </a:txBody>
                  <a:tcPr marL="89847" marR="89847" marT="36995" marB="36995"/>
                </a:tc>
                <a:tc>
                  <a:txBody>
                    <a:bodyPr/>
                    <a:lstStyle/>
                    <a:p>
                      <a:pPr algn="ctr"/>
                      <a:r>
                        <a:rPr lang="en-US" sz="1500"/>
                        <a:t>4 credits</a:t>
                      </a:r>
                    </a:p>
                  </a:txBody>
                  <a:tcPr marL="89847" marR="89847" marT="36995" marB="36995"/>
                </a:tc>
                <a:extLst>
                  <a:ext uri="{0D108BD9-81ED-4DB2-BD59-A6C34878D82A}">
                    <a16:rowId xmlns:a16="http://schemas.microsoft.com/office/drawing/2014/main" val="10003"/>
                  </a:ext>
                </a:extLst>
              </a:tr>
              <a:tr h="325552">
                <a:tc>
                  <a:txBody>
                    <a:bodyPr/>
                    <a:lstStyle/>
                    <a:p>
                      <a:r>
                        <a:rPr lang="en-US" sz="1500"/>
                        <a:t>Social Studies</a:t>
                      </a:r>
                    </a:p>
                  </a:txBody>
                  <a:tcPr marL="89847" marR="89847" marT="36995" marB="36995"/>
                </a:tc>
                <a:tc>
                  <a:txBody>
                    <a:bodyPr/>
                    <a:lstStyle/>
                    <a:p>
                      <a:pPr algn="ctr"/>
                      <a:r>
                        <a:rPr lang="en-US" sz="1500"/>
                        <a:t>3 credits</a:t>
                      </a:r>
                    </a:p>
                  </a:txBody>
                  <a:tcPr marL="89847" marR="89847" marT="36995" marB="36995"/>
                </a:tc>
                <a:extLst>
                  <a:ext uri="{0D108BD9-81ED-4DB2-BD59-A6C34878D82A}">
                    <a16:rowId xmlns:a16="http://schemas.microsoft.com/office/drawing/2014/main" val="10004"/>
                  </a:ext>
                </a:extLst>
              </a:tr>
              <a:tr h="325552">
                <a:tc>
                  <a:txBody>
                    <a:bodyPr/>
                    <a:lstStyle/>
                    <a:p>
                      <a:r>
                        <a:rPr lang="en-US" sz="1500" baseline="0"/>
                        <a:t>World Language/Technical/Fine Art</a:t>
                      </a:r>
                      <a:endParaRPr lang="en-US" sz="1500"/>
                    </a:p>
                  </a:txBody>
                  <a:tcPr marL="89847" marR="89847" marT="36995" marB="36995"/>
                </a:tc>
                <a:tc>
                  <a:txBody>
                    <a:bodyPr/>
                    <a:lstStyle/>
                    <a:p>
                      <a:pPr algn="ctr"/>
                      <a:r>
                        <a:rPr lang="en-US" sz="1500"/>
                        <a:t>3 credits</a:t>
                      </a:r>
                    </a:p>
                  </a:txBody>
                  <a:tcPr marL="89847" marR="89847" marT="36995" marB="36995"/>
                </a:tc>
                <a:extLst>
                  <a:ext uri="{0D108BD9-81ED-4DB2-BD59-A6C34878D82A}">
                    <a16:rowId xmlns:a16="http://schemas.microsoft.com/office/drawing/2014/main" val="10005"/>
                  </a:ext>
                </a:extLst>
              </a:tr>
              <a:tr h="325552">
                <a:tc>
                  <a:txBody>
                    <a:bodyPr/>
                    <a:lstStyle/>
                    <a:p>
                      <a:r>
                        <a:rPr lang="en-US" sz="1500"/>
                        <a:t>Personal</a:t>
                      </a:r>
                      <a:r>
                        <a:rPr lang="en-US" sz="1500" baseline="0"/>
                        <a:t> Fitness</a:t>
                      </a:r>
                      <a:endParaRPr lang="en-US" sz="1500"/>
                    </a:p>
                  </a:txBody>
                  <a:tcPr marL="89847" marR="89847" marT="36995" marB="36995"/>
                </a:tc>
                <a:tc>
                  <a:txBody>
                    <a:bodyPr/>
                    <a:lstStyle/>
                    <a:p>
                      <a:pPr algn="ctr"/>
                      <a:r>
                        <a:rPr lang="en-US" sz="1500" baseline="0"/>
                        <a:t>0.5 credit</a:t>
                      </a:r>
                      <a:endParaRPr lang="en-US" sz="1500"/>
                    </a:p>
                  </a:txBody>
                  <a:tcPr marL="89847" marR="89847" marT="36995" marB="36995"/>
                </a:tc>
                <a:extLst>
                  <a:ext uri="{0D108BD9-81ED-4DB2-BD59-A6C34878D82A}">
                    <a16:rowId xmlns:a16="http://schemas.microsoft.com/office/drawing/2014/main" val="10006"/>
                  </a:ext>
                </a:extLst>
              </a:tr>
              <a:tr h="325552">
                <a:tc>
                  <a:txBody>
                    <a:bodyPr/>
                    <a:lstStyle/>
                    <a:p>
                      <a:r>
                        <a:rPr lang="en-US" sz="1500"/>
                        <a:t>Health</a:t>
                      </a:r>
                    </a:p>
                  </a:txBody>
                  <a:tcPr marL="89847" marR="89847" marT="36995" marB="36995"/>
                </a:tc>
                <a:tc>
                  <a:txBody>
                    <a:bodyPr/>
                    <a:lstStyle/>
                    <a:p>
                      <a:pPr algn="ctr"/>
                      <a:r>
                        <a:rPr lang="en-US" sz="1500"/>
                        <a:t>0.5 credit</a:t>
                      </a:r>
                    </a:p>
                  </a:txBody>
                  <a:tcPr marL="89847" marR="89847" marT="36995" marB="36995"/>
                </a:tc>
                <a:extLst>
                  <a:ext uri="{0D108BD9-81ED-4DB2-BD59-A6C34878D82A}">
                    <a16:rowId xmlns:a16="http://schemas.microsoft.com/office/drawing/2014/main" val="10007"/>
                  </a:ext>
                </a:extLst>
              </a:tr>
              <a:tr h="325552">
                <a:tc>
                  <a:txBody>
                    <a:bodyPr/>
                    <a:lstStyle/>
                    <a:p>
                      <a:r>
                        <a:rPr lang="en-US" sz="1500"/>
                        <a:t>Electives</a:t>
                      </a:r>
                    </a:p>
                  </a:txBody>
                  <a:tcPr marL="89847" marR="89847" marT="36995" marB="36995"/>
                </a:tc>
                <a:tc>
                  <a:txBody>
                    <a:bodyPr/>
                    <a:lstStyle/>
                    <a:p>
                      <a:pPr algn="ctr"/>
                      <a:r>
                        <a:rPr lang="en-US" sz="1500"/>
                        <a:t>4</a:t>
                      </a:r>
                      <a:r>
                        <a:rPr lang="en-US" sz="1500" baseline="0"/>
                        <a:t> credits</a:t>
                      </a:r>
                      <a:endParaRPr lang="en-US" sz="1500"/>
                    </a:p>
                  </a:txBody>
                  <a:tcPr marL="89847" marR="89847" marT="36995" marB="36995"/>
                </a:tc>
                <a:extLst>
                  <a:ext uri="{0D108BD9-81ED-4DB2-BD59-A6C34878D82A}">
                    <a16:rowId xmlns:a16="http://schemas.microsoft.com/office/drawing/2014/main" val="10008"/>
                  </a:ext>
                </a:extLst>
              </a:tr>
              <a:tr h="325552">
                <a:tc>
                  <a:txBody>
                    <a:bodyPr/>
                    <a:lstStyle/>
                    <a:p>
                      <a:r>
                        <a:rPr lang="en-US" sz="1500"/>
                        <a:t>TOTAL CREDITS:</a:t>
                      </a:r>
                      <a:endParaRPr lang="en-US" sz="1500" b="1"/>
                    </a:p>
                  </a:txBody>
                  <a:tcPr marL="89847" marR="89847" marT="36995" marB="36995"/>
                </a:tc>
                <a:tc>
                  <a:txBody>
                    <a:bodyPr/>
                    <a:lstStyle/>
                    <a:p>
                      <a:pPr algn="ctr"/>
                      <a:r>
                        <a:rPr lang="en-US" sz="1500"/>
                        <a:t>23 </a:t>
                      </a:r>
                      <a:endParaRPr lang="en-US" sz="1500" b="1"/>
                    </a:p>
                  </a:txBody>
                  <a:tcPr marL="89847" marR="89847" marT="36995" marB="3699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0540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2834314" cy="1499616"/>
          </a:xfrm>
        </p:spPr>
        <p:txBody>
          <a:bodyPr>
            <a:normAutofit/>
          </a:bodyPr>
          <a:lstStyle/>
          <a:p>
            <a:r>
              <a:rPr lang="en-US" sz="3700">
                <a:solidFill>
                  <a:schemeClr val="tx1"/>
                </a:solidFill>
              </a:rPr>
              <a:t>Who is your school counselor?</a:t>
            </a:r>
          </a:p>
        </p:txBody>
      </p:sp>
      <p:graphicFrame>
        <p:nvGraphicFramePr>
          <p:cNvPr id="1032" name="Content Placeholder 1029">
            <a:extLst>
              <a:ext uri="{FF2B5EF4-FFF2-40B4-BE49-F238E27FC236}">
                <a16:creationId xmlns:a16="http://schemas.microsoft.com/office/drawing/2014/main" id="{EA43F538-3F0A-16DB-716B-63ABAF38B9E5}"/>
              </a:ext>
            </a:extLst>
          </p:cNvPr>
          <p:cNvGraphicFramePr>
            <a:graphicFrameLocks noGrp="1"/>
          </p:cNvGraphicFramePr>
          <p:nvPr>
            <p:ph idx="1"/>
            <p:extLst>
              <p:ext uri="{D42A27DB-BD31-4B8C-83A1-F6EECF244321}">
                <p14:modId xmlns:p14="http://schemas.microsoft.com/office/powerpoint/2010/main" val="1412958484"/>
              </p:ext>
            </p:extLst>
          </p:nvPr>
        </p:nvGraphicFramePr>
        <p:xfrm>
          <a:off x="66731" y="1981200"/>
          <a:ext cx="410141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4F4960F-4253-4DBC-AAF1-9A04781B5890}"/>
              </a:ext>
            </a:extLst>
          </p:cNvPr>
          <p:cNvSpPr/>
          <p:nvPr/>
        </p:nvSpPr>
        <p:spPr>
          <a:xfrm>
            <a:off x="5697450" y="5760610"/>
            <a:ext cx="2476960" cy="369332"/>
          </a:xfrm>
          <a:prstGeom prst="rect">
            <a:avLst/>
          </a:prstGeom>
        </p:spPr>
        <p:txBody>
          <a:bodyPr wrap="none">
            <a:spAutoFit/>
          </a:bodyPr>
          <a:lstStyle/>
          <a:p>
            <a:r>
              <a:rPr lang="en-US">
                <a:solidFill>
                  <a:srgbClr val="000000"/>
                </a:solidFill>
                <a:latin typeface="Verdana" panose="020B0604030504040204" pitchFamily="34" charset="0"/>
              </a:rPr>
              <a:t>@lassitercounseling</a:t>
            </a:r>
            <a:endParaRPr lang="en-US"/>
          </a:p>
        </p:txBody>
      </p:sp>
      <p:pic>
        <p:nvPicPr>
          <p:cNvPr id="6" name="Picture 5" descr="Icon&#10;&#10;Description automatically generated">
            <a:extLst>
              <a:ext uri="{FF2B5EF4-FFF2-40B4-BE49-F238E27FC236}">
                <a16:creationId xmlns:a16="http://schemas.microsoft.com/office/drawing/2014/main" id="{5D452EBD-759D-450D-96E7-079A2F667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6859" y="5701609"/>
            <a:ext cx="470591" cy="470591"/>
          </a:xfrm>
          <a:prstGeom prst="rect">
            <a:avLst/>
          </a:prstGeom>
        </p:spPr>
      </p:pic>
      <p:sp>
        <p:nvSpPr>
          <p:cNvPr id="7" name="Rectangle 6">
            <a:extLst>
              <a:ext uri="{FF2B5EF4-FFF2-40B4-BE49-F238E27FC236}">
                <a16:creationId xmlns:a16="http://schemas.microsoft.com/office/drawing/2014/main" id="{DC894B94-4DA1-4F8B-AFFB-47B0F9D59406}"/>
              </a:ext>
            </a:extLst>
          </p:cNvPr>
          <p:cNvSpPr/>
          <p:nvPr/>
        </p:nvSpPr>
        <p:spPr>
          <a:xfrm>
            <a:off x="5323369" y="6268422"/>
            <a:ext cx="2143536" cy="369332"/>
          </a:xfrm>
          <a:prstGeom prst="rect">
            <a:avLst/>
          </a:prstGeom>
        </p:spPr>
        <p:txBody>
          <a:bodyPr wrap="none">
            <a:spAutoFit/>
          </a:bodyPr>
          <a:lstStyle/>
          <a:p>
            <a:r>
              <a:rPr lang="en-US">
                <a:solidFill>
                  <a:srgbClr val="000000"/>
                </a:solidFill>
                <a:latin typeface="Verdana" panose="020B0604030504040204" pitchFamily="34" charset="0"/>
              </a:rPr>
              <a:t>@CounselingLHS</a:t>
            </a:r>
            <a:endParaRPr lang="en-US"/>
          </a:p>
        </p:txBody>
      </p:sp>
      <p:pic>
        <p:nvPicPr>
          <p:cNvPr id="9" name="Picture 8">
            <a:extLst>
              <a:ext uri="{FF2B5EF4-FFF2-40B4-BE49-F238E27FC236}">
                <a16:creationId xmlns:a16="http://schemas.microsoft.com/office/drawing/2014/main" id="{D4251549-13FE-4E46-AC3D-AD1C04163F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4578" y="6219006"/>
            <a:ext cx="654857" cy="473258"/>
          </a:xfrm>
          <a:prstGeom prst="rect">
            <a:avLst/>
          </a:prstGeom>
        </p:spPr>
      </p:pic>
      <p:pic>
        <p:nvPicPr>
          <p:cNvPr id="1452" name="Picture 1451" descr="counseling%20group%20picture.JPG">
            <a:extLst>
              <a:ext uri="{FF2B5EF4-FFF2-40B4-BE49-F238E27FC236}">
                <a16:creationId xmlns:a16="http://schemas.microsoft.com/office/drawing/2014/main" id="{BADFB7C9-EC18-2478-2D5C-0369F8A1FE67}"/>
              </a:ext>
            </a:extLst>
          </p:cNvPr>
          <p:cNvPicPr>
            <a:picLocks noChangeAspect="1"/>
          </p:cNvPicPr>
          <p:nvPr/>
        </p:nvPicPr>
        <p:blipFill>
          <a:blip r:embed="rId10"/>
          <a:stretch>
            <a:fillRect/>
          </a:stretch>
        </p:blipFill>
        <p:spPr>
          <a:xfrm>
            <a:off x="4368800" y="1227667"/>
            <a:ext cx="4207934" cy="41486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5752-AB0C-4557-A283-DCEF44D7D24C}"/>
              </a:ext>
            </a:extLst>
          </p:cNvPr>
          <p:cNvSpPr>
            <a:spLocks noGrp="1"/>
          </p:cNvSpPr>
          <p:nvPr>
            <p:ph type="title"/>
          </p:nvPr>
        </p:nvSpPr>
        <p:spPr>
          <a:xfrm>
            <a:off x="768096" y="585216"/>
            <a:ext cx="7290054" cy="1416304"/>
          </a:xfrm>
        </p:spPr>
        <p:txBody>
          <a:bodyPr/>
          <a:lstStyle/>
          <a:p>
            <a:r>
              <a:rPr lang="en-US"/>
              <a:t>Promotion Requirements</a:t>
            </a:r>
          </a:p>
        </p:txBody>
      </p:sp>
      <p:graphicFrame>
        <p:nvGraphicFramePr>
          <p:cNvPr id="4" name="Content Placeholder 3">
            <a:extLst>
              <a:ext uri="{FF2B5EF4-FFF2-40B4-BE49-F238E27FC236}">
                <a16:creationId xmlns:a16="http://schemas.microsoft.com/office/drawing/2014/main" id="{70CC28F3-B9B5-47B0-8A34-F6EB0490F521}"/>
              </a:ext>
            </a:extLst>
          </p:cNvPr>
          <p:cNvGraphicFramePr>
            <a:graphicFrameLocks noGrp="1"/>
          </p:cNvGraphicFramePr>
          <p:nvPr>
            <p:ph idx="1"/>
            <p:extLst>
              <p:ext uri="{D42A27DB-BD31-4B8C-83A1-F6EECF244321}">
                <p14:modId xmlns:p14="http://schemas.microsoft.com/office/powerpoint/2010/main" val="559736593"/>
              </p:ext>
            </p:extLst>
          </p:nvPr>
        </p:nvGraphicFramePr>
        <p:xfrm>
          <a:off x="768350" y="2314575"/>
          <a:ext cx="7607300" cy="3714369"/>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2691406288"/>
                    </a:ext>
                  </a:extLst>
                </a:gridCol>
                <a:gridCol w="5784850">
                  <a:extLst>
                    <a:ext uri="{9D8B030D-6E8A-4147-A177-3AD203B41FA5}">
                      <a16:colId xmlns:a16="http://schemas.microsoft.com/office/drawing/2014/main" val="1321748806"/>
                    </a:ext>
                  </a:extLst>
                </a:gridCol>
              </a:tblGrid>
              <a:tr h="428625">
                <a:tc>
                  <a:txBody>
                    <a:bodyPr/>
                    <a:lstStyle/>
                    <a:p>
                      <a:pPr algn="ctr"/>
                      <a:r>
                        <a:rPr lang="en-US" sz="2400"/>
                        <a:t>Grade Level</a:t>
                      </a:r>
                    </a:p>
                  </a:txBody>
                  <a:tcPr/>
                </a:tc>
                <a:tc>
                  <a:txBody>
                    <a:bodyPr/>
                    <a:lstStyle/>
                    <a:p>
                      <a:r>
                        <a:rPr lang="en-US" sz="2400"/>
                        <a:t>Required Credits</a:t>
                      </a:r>
                    </a:p>
                  </a:txBody>
                  <a:tcPr/>
                </a:tc>
                <a:extLst>
                  <a:ext uri="{0D108BD9-81ED-4DB2-BD59-A6C34878D82A}">
                    <a16:rowId xmlns:a16="http://schemas.microsoft.com/office/drawing/2014/main" val="1511832558"/>
                  </a:ext>
                </a:extLst>
              </a:tr>
              <a:tr h="1085723">
                <a:tc>
                  <a:txBody>
                    <a:bodyPr/>
                    <a:lstStyle/>
                    <a:p>
                      <a:pPr algn="ctr"/>
                      <a:r>
                        <a:rPr lang="en-US" sz="2400"/>
                        <a:t>10</a:t>
                      </a:r>
                      <a:r>
                        <a:rPr lang="en-US" sz="2400" baseline="30000"/>
                        <a:t>th</a:t>
                      </a:r>
                      <a:endParaRPr lang="en-US" sz="2400"/>
                    </a:p>
                  </a:txBody>
                  <a:tcPr/>
                </a:tc>
                <a:tc>
                  <a:txBody>
                    <a:bodyPr/>
                    <a:lstStyle/>
                    <a:p>
                      <a:r>
                        <a:rPr lang="en-US" sz="2400"/>
                        <a:t>5 credits</a:t>
                      </a:r>
                    </a:p>
                    <a:p>
                      <a:r>
                        <a:rPr lang="en-US" sz="2000"/>
                        <a:t>(1 credit each in core English, Math and Science)</a:t>
                      </a:r>
                    </a:p>
                  </a:txBody>
                  <a:tcPr/>
                </a:tc>
                <a:extLst>
                  <a:ext uri="{0D108BD9-81ED-4DB2-BD59-A6C34878D82A}">
                    <a16:rowId xmlns:a16="http://schemas.microsoft.com/office/drawing/2014/main" val="2291763838"/>
                  </a:ext>
                </a:extLst>
              </a:tr>
              <a:tr h="1085723">
                <a:tc>
                  <a:txBody>
                    <a:bodyPr/>
                    <a:lstStyle/>
                    <a:p>
                      <a:pPr algn="ctr"/>
                      <a:r>
                        <a:rPr lang="en-US" sz="2400"/>
                        <a:t>11</a:t>
                      </a:r>
                      <a:r>
                        <a:rPr lang="en-US" sz="2400" baseline="30000"/>
                        <a:t>th</a:t>
                      </a:r>
                      <a:endParaRPr lang="en-US" sz="2400"/>
                    </a:p>
                  </a:txBody>
                  <a:tcPr/>
                </a:tc>
                <a:tc>
                  <a:txBody>
                    <a:bodyPr/>
                    <a:lstStyle/>
                    <a:p>
                      <a:r>
                        <a:rPr lang="en-US" sz="2400"/>
                        <a:t>10 credits</a:t>
                      </a:r>
                    </a:p>
                    <a:p>
                      <a:r>
                        <a:rPr lang="en-US" sz="2000"/>
                        <a:t>(2 credits each in core English, Math, and Science)</a:t>
                      </a:r>
                    </a:p>
                  </a:txBody>
                  <a:tcPr/>
                </a:tc>
                <a:extLst>
                  <a:ext uri="{0D108BD9-81ED-4DB2-BD59-A6C34878D82A}">
                    <a16:rowId xmlns:a16="http://schemas.microsoft.com/office/drawing/2014/main" val="1246719059"/>
                  </a:ext>
                </a:extLst>
              </a:tr>
              <a:tr h="1085723">
                <a:tc>
                  <a:txBody>
                    <a:bodyPr/>
                    <a:lstStyle/>
                    <a:p>
                      <a:pPr algn="ctr"/>
                      <a:r>
                        <a:rPr lang="en-US" sz="2400"/>
                        <a:t>12</a:t>
                      </a:r>
                      <a:r>
                        <a:rPr lang="en-US" sz="2400" baseline="30000"/>
                        <a:t>th</a:t>
                      </a:r>
                      <a:endParaRPr lang="en-US" sz="2400"/>
                    </a:p>
                  </a:txBody>
                  <a:tcPr/>
                </a:tc>
                <a:tc>
                  <a:txBody>
                    <a:bodyPr/>
                    <a:lstStyle/>
                    <a:p>
                      <a:r>
                        <a:rPr lang="en-US" sz="2400"/>
                        <a:t>16 credits</a:t>
                      </a:r>
                    </a:p>
                  </a:txBody>
                  <a:tcPr/>
                </a:tc>
                <a:extLst>
                  <a:ext uri="{0D108BD9-81ED-4DB2-BD59-A6C34878D82A}">
                    <a16:rowId xmlns:a16="http://schemas.microsoft.com/office/drawing/2014/main" val="1550637765"/>
                  </a:ext>
                </a:extLst>
              </a:tr>
            </a:tbl>
          </a:graphicData>
        </a:graphic>
      </p:graphicFrame>
    </p:spTree>
    <p:extLst>
      <p:ext uri="{BB962C8B-B14F-4D97-AF65-F5344CB8AC3E}">
        <p14:creationId xmlns:p14="http://schemas.microsoft.com/office/powerpoint/2010/main" val="7022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9254" y="585216"/>
            <a:ext cx="3650096" cy="1499616"/>
          </a:xfrm>
        </p:spPr>
        <p:txBody>
          <a:bodyPr>
            <a:normAutofit/>
          </a:bodyPr>
          <a:lstStyle/>
          <a:p>
            <a:r>
              <a:rPr lang="en-US"/>
              <a:t>Georgia Athletic Eligibility </a:t>
            </a:r>
          </a:p>
        </p:txBody>
      </p:sp>
      <p:pic>
        <p:nvPicPr>
          <p:cNvPr id="3074" name="Picture 2" descr="https://tb2cdn.schoolwebmasters.com/accnt_6230/site_153583/Graphics/graphic_athleticsfightsong.jpg"/>
          <p:cNvPicPr>
            <a:picLocks noChangeAspect="1" noChangeArrowheads="1"/>
          </p:cNvPicPr>
          <p:nvPr/>
        </p:nvPicPr>
        <p:blipFill rotWithShape="1">
          <a:blip r:embed="rId2">
            <a:extLst>
              <a:ext uri="{28A0092B-C50C-407E-A947-70E740481C1C}">
                <a14:useLocalDpi xmlns:a14="http://schemas.microsoft.com/office/drawing/2010/main" val="0"/>
              </a:ext>
            </a:extLst>
          </a:blip>
          <a:srcRect l="3285" r="4843" b="-4"/>
          <a:stretch/>
        </p:blipFill>
        <p:spPr bwMode="auto">
          <a:xfrm>
            <a:off x="20" y="10"/>
            <a:ext cx="2200834" cy="33157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0411" r="9954"/>
          <a:stretch/>
        </p:blipFill>
        <p:spPr>
          <a:xfrm>
            <a:off x="2321504" y="10"/>
            <a:ext cx="2249305" cy="3315748"/>
          </a:xfrm>
          <a:prstGeom prst="rect">
            <a:avLst/>
          </a:prstGeom>
        </p:spPr>
      </p:pic>
      <p:cxnSp>
        <p:nvCxnSpPr>
          <p:cNvPr id="3076" name="Straight Connector 3078">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973783"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B5E040E-4B75-40E6-84AE-5645F0F8AB24}"/>
              </a:ext>
            </a:extLst>
          </p:cNvPr>
          <p:cNvSpPr>
            <a:spLocks noGrp="1"/>
          </p:cNvSpPr>
          <p:nvPr>
            <p:ph idx="1"/>
          </p:nvPr>
        </p:nvSpPr>
        <p:spPr>
          <a:xfrm>
            <a:off x="5119254" y="2286000"/>
            <a:ext cx="3650096" cy="4023360"/>
          </a:xfrm>
        </p:spPr>
        <p:txBody>
          <a:bodyPr>
            <a:normAutofit/>
          </a:bodyPr>
          <a:lstStyle/>
          <a:p>
            <a:pPr rtl="0" fontAlgn="base"/>
            <a:r>
              <a:rPr lang="en-US" sz="2800" b="1" i="0" u="sng">
                <a:effectLst/>
                <a:latin typeface="Century Gothic" panose="020B0502020202020204" pitchFamily="34" charset="0"/>
              </a:rPr>
              <a:t>Grade</a:t>
            </a:r>
            <a:r>
              <a:rPr lang="en-US" sz="2800" b="1" i="0" u="none" strike="noStrike">
                <a:effectLst/>
                <a:latin typeface="Century Gothic" panose="020B0502020202020204" pitchFamily="34" charset="0"/>
              </a:rPr>
              <a:t> 	   </a:t>
            </a:r>
            <a:r>
              <a:rPr lang="en-US" sz="2800" b="1" i="0" u="sng">
                <a:effectLst/>
                <a:latin typeface="Century Gothic" panose="020B0502020202020204" pitchFamily="34" charset="0"/>
              </a:rPr>
              <a:t>Total </a:t>
            </a:r>
            <a:r>
              <a:rPr lang="en-US" sz="2800" b="1" u="sng">
                <a:latin typeface="Century Gothic" panose="020B0502020202020204" pitchFamily="34" charset="0"/>
              </a:rPr>
              <a:t> </a:t>
            </a:r>
          </a:p>
          <a:p>
            <a:pPr rtl="0" fontAlgn="base"/>
            <a:r>
              <a:rPr lang="en-US" sz="2800" b="1" i="0">
                <a:effectLst/>
                <a:latin typeface="Century Gothic" panose="020B0502020202020204" pitchFamily="34" charset="0"/>
              </a:rPr>
              <a:t>                  </a:t>
            </a:r>
            <a:r>
              <a:rPr lang="en-US" sz="2800" b="1" i="0" u="sng">
                <a:effectLst/>
                <a:latin typeface="Century Gothic" panose="020B0502020202020204" pitchFamily="34" charset="0"/>
              </a:rPr>
              <a:t>Credits</a:t>
            </a:r>
            <a:r>
              <a:rPr lang="en-US" sz="2800" b="0" i="0">
                <a:effectLst/>
                <a:latin typeface="Century Gothic" panose="020B0502020202020204" pitchFamily="34" charset="0"/>
              </a:rPr>
              <a:t>​</a:t>
            </a:r>
            <a:endParaRPr lang="en-US" sz="2800" b="0" i="0">
              <a:effectLst/>
              <a:latin typeface="Segoe UI" panose="020B0502040204020203" pitchFamily="34" charset="0"/>
            </a:endParaRPr>
          </a:p>
          <a:p>
            <a:pPr rtl="0" fontAlgn="base"/>
            <a:r>
              <a:rPr lang="en-US" sz="2800" b="1" i="0" u="none" strike="noStrike">
                <a:effectLst/>
                <a:latin typeface="Century Gothic" panose="020B0502020202020204" pitchFamily="34" charset="0"/>
              </a:rPr>
              <a:t>9th 	   2.5 for Spring</a:t>
            </a:r>
            <a:r>
              <a:rPr lang="en-US" sz="2800" b="0" i="0">
                <a:effectLst/>
                <a:latin typeface="Century Gothic" panose="020B0502020202020204" pitchFamily="34" charset="0"/>
              </a:rPr>
              <a:t>​</a:t>
            </a:r>
            <a:endParaRPr lang="en-US" sz="2800" b="0" i="0">
              <a:effectLst/>
              <a:latin typeface="Segoe UI" panose="020B0502040204020203" pitchFamily="34" charset="0"/>
            </a:endParaRPr>
          </a:p>
          <a:p>
            <a:pPr rtl="0" fontAlgn="base"/>
            <a:r>
              <a:rPr lang="en-US" sz="2800" b="1" i="0" u="none" strike="noStrike">
                <a:effectLst/>
                <a:latin typeface="Century Gothic" panose="020B0502020202020204" pitchFamily="34" charset="0"/>
              </a:rPr>
              <a:t>10th 	       5</a:t>
            </a:r>
            <a:r>
              <a:rPr lang="en-US" sz="2800" b="0" i="0">
                <a:effectLst/>
                <a:latin typeface="Century Gothic" panose="020B0502020202020204" pitchFamily="34" charset="0"/>
              </a:rPr>
              <a:t>​</a:t>
            </a:r>
            <a:endParaRPr lang="en-US" sz="2800" b="0" i="0">
              <a:effectLst/>
              <a:latin typeface="Segoe UI" panose="020B0502040204020203" pitchFamily="34" charset="0"/>
            </a:endParaRPr>
          </a:p>
          <a:p>
            <a:pPr rtl="0" fontAlgn="base"/>
            <a:r>
              <a:rPr lang="en-US" sz="2800" b="1" i="0" u="none" strike="noStrike">
                <a:effectLst/>
                <a:latin typeface="Century Gothic" panose="020B0502020202020204" pitchFamily="34" charset="0"/>
              </a:rPr>
              <a:t>11th 	       11</a:t>
            </a:r>
            <a:r>
              <a:rPr lang="en-US" sz="2800" b="0" i="0">
                <a:effectLst/>
                <a:latin typeface="Century Gothic" panose="020B0502020202020204" pitchFamily="34" charset="0"/>
              </a:rPr>
              <a:t>​</a:t>
            </a:r>
            <a:endParaRPr lang="en-US" sz="2800" b="0" i="0">
              <a:effectLst/>
              <a:latin typeface="Segoe UI" panose="020B0502040204020203" pitchFamily="34" charset="0"/>
            </a:endParaRPr>
          </a:p>
          <a:p>
            <a:pPr rtl="0" fontAlgn="base"/>
            <a:r>
              <a:rPr lang="en-US" sz="2800" b="1" i="0" u="none" strike="noStrike">
                <a:effectLst/>
                <a:latin typeface="Century Gothic" panose="020B0502020202020204" pitchFamily="34" charset="0"/>
              </a:rPr>
              <a:t>12th 	       17</a:t>
            </a:r>
            <a:endParaRPr lang="en-US" sz="2800" b="0" i="0">
              <a:effectLst/>
              <a:latin typeface="Segoe UI" panose="020B0502040204020203" pitchFamily="34" charset="0"/>
            </a:endParaRPr>
          </a:p>
          <a:p>
            <a:endParaRPr lang="en-US" sz="1700"/>
          </a:p>
        </p:txBody>
      </p:sp>
      <p:pic>
        <p:nvPicPr>
          <p:cNvPr id="2052" name="Picture 4" descr="Image result for lassiter high scho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95" r="10667" b="-2"/>
          <a:stretch/>
        </p:blipFill>
        <p:spPr bwMode="auto">
          <a:xfrm>
            <a:off x="20" y="3476625"/>
            <a:ext cx="4570789"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C7DA-6C6D-46B0-B7DF-F7B4396A863D}"/>
              </a:ext>
            </a:extLst>
          </p:cNvPr>
          <p:cNvSpPr>
            <a:spLocks noGrp="1"/>
          </p:cNvSpPr>
          <p:nvPr>
            <p:ph type="title"/>
          </p:nvPr>
        </p:nvSpPr>
        <p:spPr/>
        <p:txBody>
          <a:bodyPr/>
          <a:lstStyle/>
          <a:p>
            <a:r>
              <a:rPr lang="en-US"/>
              <a:t>Tips for Success in High School</a:t>
            </a:r>
          </a:p>
        </p:txBody>
      </p:sp>
      <p:sp>
        <p:nvSpPr>
          <p:cNvPr id="3" name="Text Placeholder 2">
            <a:extLst>
              <a:ext uri="{FF2B5EF4-FFF2-40B4-BE49-F238E27FC236}">
                <a16:creationId xmlns:a16="http://schemas.microsoft.com/office/drawing/2014/main" id="{53C1DC75-4E98-4CA0-BF8D-A20F4A924D5F}"/>
              </a:ext>
            </a:extLst>
          </p:cNvPr>
          <p:cNvSpPr>
            <a:spLocks noGrp="1"/>
          </p:cNvSpPr>
          <p:nvPr>
            <p:ph type="body" idx="1"/>
          </p:nvPr>
        </p:nvSpPr>
        <p:spPr/>
        <p:txBody>
          <a:bodyPr/>
          <a:lstStyle/>
          <a:p>
            <a:r>
              <a:rPr lang="en-US"/>
              <a:t>Basic Requirements	</a:t>
            </a:r>
          </a:p>
        </p:txBody>
      </p:sp>
      <p:sp>
        <p:nvSpPr>
          <p:cNvPr id="4" name="Content Placeholder 3">
            <a:extLst>
              <a:ext uri="{FF2B5EF4-FFF2-40B4-BE49-F238E27FC236}">
                <a16:creationId xmlns:a16="http://schemas.microsoft.com/office/drawing/2014/main" id="{F77870F9-61AA-4AE0-8CBD-482E5CC1EFF4}"/>
              </a:ext>
            </a:extLst>
          </p:cNvPr>
          <p:cNvSpPr>
            <a:spLocks noGrp="1"/>
          </p:cNvSpPr>
          <p:nvPr>
            <p:ph sz="half" idx="2"/>
          </p:nvPr>
        </p:nvSpPr>
        <p:spPr/>
        <p:txBody>
          <a:bodyPr>
            <a:normAutofit fontScale="92500" lnSpcReduction="20000"/>
          </a:bodyPr>
          <a:lstStyle/>
          <a:p>
            <a:pPr>
              <a:buFont typeface="Wingdings" panose="05000000000000000000" pitchFamily="2" charset="2"/>
              <a:buChar char="v"/>
            </a:pPr>
            <a:r>
              <a:rPr lang="en-US"/>
              <a:t> Come to school</a:t>
            </a:r>
          </a:p>
          <a:p>
            <a:pPr>
              <a:buFont typeface="Wingdings" panose="05000000000000000000" pitchFamily="2" charset="2"/>
              <a:buChar char="v"/>
            </a:pPr>
            <a:r>
              <a:rPr lang="en-US"/>
              <a:t> Be on time</a:t>
            </a:r>
          </a:p>
          <a:p>
            <a:pPr>
              <a:buFont typeface="Wingdings" panose="05000000000000000000" pitchFamily="2" charset="2"/>
              <a:buChar char="v"/>
            </a:pPr>
            <a:r>
              <a:rPr lang="en-US"/>
              <a:t> Have your materials</a:t>
            </a:r>
          </a:p>
          <a:p>
            <a:pPr>
              <a:buFont typeface="Wingdings" panose="05000000000000000000" pitchFamily="2" charset="2"/>
              <a:buChar char="v"/>
            </a:pPr>
            <a:r>
              <a:rPr lang="en-US"/>
              <a:t> Pay attention </a:t>
            </a:r>
          </a:p>
          <a:p>
            <a:pPr>
              <a:buFont typeface="Wingdings" panose="05000000000000000000" pitchFamily="2" charset="2"/>
              <a:buChar char="v"/>
            </a:pPr>
            <a:r>
              <a:rPr lang="en-US"/>
              <a:t> Complete and submit your assignments</a:t>
            </a:r>
          </a:p>
          <a:p>
            <a:pPr>
              <a:buFont typeface="Wingdings" panose="05000000000000000000" pitchFamily="2" charset="2"/>
              <a:buChar char="v"/>
            </a:pPr>
            <a:r>
              <a:rPr lang="en-US"/>
              <a:t> Find out what you missed when absent and make up work in a timely manner</a:t>
            </a:r>
          </a:p>
          <a:p>
            <a:pPr>
              <a:buFont typeface="Wingdings" panose="05000000000000000000" pitchFamily="2" charset="2"/>
              <a:buChar char="v"/>
            </a:pPr>
            <a:r>
              <a:rPr lang="en-US"/>
              <a:t> Check your grades</a:t>
            </a:r>
          </a:p>
        </p:txBody>
      </p:sp>
      <p:sp>
        <p:nvSpPr>
          <p:cNvPr id="5" name="Text Placeholder 4">
            <a:extLst>
              <a:ext uri="{FF2B5EF4-FFF2-40B4-BE49-F238E27FC236}">
                <a16:creationId xmlns:a16="http://schemas.microsoft.com/office/drawing/2014/main" id="{ACABA539-57F3-4003-8588-38F3D0BBE3A7}"/>
              </a:ext>
            </a:extLst>
          </p:cNvPr>
          <p:cNvSpPr>
            <a:spLocks noGrp="1"/>
          </p:cNvSpPr>
          <p:nvPr>
            <p:ph type="body" sz="quarter" idx="3"/>
          </p:nvPr>
        </p:nvSpPr>
        <p:spPr>
          <a:xfrm>
            <a:off x="4516872" y="2179636"/>
            <a:ext cx="3566160" cy="822960"/>
          </a:xfrm>
        </p:spPr>
        <p:txBody>
          <a:bodyPr/>
          <a:lstStyle/>
          <a:p>
            <a:r>
              <a:rPr lang="en-US"/>
              <a:t>Going Above and Beyond</a:t>
            </a:r>
          </a:p>
        </p:txBody>
      </p:sp>
      <p:sp>
        <p:nvSpPr>
          <p:cNvPr id="6" name="Content Placeholder 5">
            <a:extLst>
              <a:ext uri="{FF2B5EF4-FFF2-40B4-BE49-F238E27FC236}">
                <a16:creationId xmlns:a16="http://schemas.microsoft.com/office/drawing/2014/main" id="{61915060-164D-436C-855E-F538ED01F183}"/>
              </a:ext>
            </a:extLst>
          </p:cNvPr>
          <p:cNvSpPr>
            <a:spLocks noGrp="1"/>
          </p:cNvSpPr>
          <p:nvPr>
            <p:ph sz="quarter" idx="4"/>
          </p:nvPr>
        </p:nvSpPr>
        <p:spPr/>
        <p:txBody>
          <a:bodyPr>
            <a:normAutofit fontScale="92500" lnSpcReduction="20000"/>
          </a:bodyPr>
          <a:lstStyle/>
          <a:p>
            <a:pPr>
              <a:buFont typeface="Wingdings" panose="05000000000000000000" pitchFamily="2" charset="2"/>
              <a:buChar char="v"/>
            </a:pPr>
            <a:r>
              <a:rPr lang="en-US"/>
              <a:t> Review &amp; preview notes</a:t>
            </a:r>
          </a:p>
          <a:p>
            <a:pPr>
              <a:buFont typeface="Wingdings" panose="05000000000000000000" pitchFamily="2" charset="2"/>
              <a:buChar char="v"/>
            </a:pPr>
            <a:r>
              <a:rPr lang="en-US"/>
              <a:t> Attend tutoring</a:t>
            </a:r>
          </a:p>
          <a:p>
            <a:pPr>
              <a:buFont typeface="Wingdings" panose="05000000000000000000" pitchFamily="2" charset="2"/>
              <a:buChar char="v"/>
            </a:pPr>
            <a:r>
              <a:rPr lang="en-US"/>
              <a:t> Communicate with your teachers</a:t>
            </a:r>
          </a:p>
          <a:p>
            <a:pPr>
              <a:buFont typeface="Wingdings" panose="05000000000000000000" pitchFamily="2" charset="2"/>
              <a:buChar char="v"/>
            </a:pPr>
            <a:r>
              <a:rPr lang="en-US"/>
              <a:t> Take detailed notes</a:t>
            </a:r>
          </a:p>
          <a:p>
            <a:pPr>
              <a:buFont typeface="Wingdings" panose="05000000000000000000" pitchFamily="2" charset="2"/>
              <a:buChar char="v"/>
            </a:pPr>
            <a:r>
              <a:rPr lang="en-US"/>
              <a:t> Study nightly</a:t>
            </a:r>
          </a:p>
          <a:p>
            <a:pPr>
              <a:buFont typeface="Wingdings" panose="05000000000000000000" pitchFamily="2" charset="2"/>
              <a:buChar char="v"/>
            </a:pPr>
            <a:r>
              <a:rPr lang="en-US"/>
              <a:t> Keep a calendar</a:t>
            </a:r>
          </a:p>
          <a:p>
            <a:pPr>
              <a:buFont typeface="Wingdings" panose="05000000000000000000" pitchFamily="2" charset="2"/>
              <a:buChar char="v"/>
            </a:pPr>
            <a:r>
              <a:rPr lang="en-US"/>
              <a:t> Stay organized</a:t>
            </a:r>
          </a:p>
          <a:p>
            <a:endParaRPr lang="en-US"/>
          </a:p>
        </p:txBody>
      </p:sp>
    </p:spTree>
    <p:extLst>
      <p:ext uri="{BB962C8B-B14F-4D97-AF65-F5344CB8AC3E}">
        <p14:creationId xmlns:p14="http://schemas.microsoft.com/office/powerpoint/2010/main" val="351779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a:xfrm>
            <a:off x="2133600" y="304800"/>
            <a:ext cx="8381260" cy="1054394"/>
          </a:xfrm>
        </p:spPr>
        <p:txBody>
          <a:bodyPr anchor="ctr">
            <a:normAutofit/>
          </a:bodyPr>
          <a:lstStyle/>
          <a:p>
            <a:r>
              <a:rPr lang="en-US"/>
              <a:t>Dual Enrollment (DE)</a:t>
            </a:r>
          </a:p>
        </p:txBody>
      </p:sp>
      <p:graphicFrame>
        <p:nvGraphicFramePr>
          <p:cNvPr id="7" name="Content Placeholder 2">
            <a:extLst>
              <a:ext uri="{FF2B5EF4-FFF2-40B4-BE49-F238E27FC236}">
                <a16:creationId xmlns:a16="http://schemas.microsoft.com/office/drawing/2014/main" id="{3814BA52-08CB-405A-BE98-33DE0E552D5B}"/>
              </a:ext>
            </a:extLst>
          </p:cNvPr>
          <p:cNvGraphicFramePr>
            <a:graphicFrameLocks noGrp="1"/>
          </p:cNvGraphicFramePr>
          <p:nvPr>
            <p:ph idx="1"/>
            <p:extLst>
              <p:ext uri="{D42A27DB-BD31-4B8C-83A1-F6EECF244321}">
                <p14:modId xmlns:p14="http://schemas.microsoft.com/office/powerpoint/2010/main" val="118379209"/>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2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a:xfrm>
            <a:off x="767561" y="29350"/>
            <a:ext cx="7290054" cy="1091977"/>
          </a:xfrm>
        </p:spPr>
        <p:txBody>
          <a:bodyPr/>
          <a:lstStyle/>
          <a:p>
            <a:pPr algn="ctr"/>
            <a:r>
              <a:rPr lang="en-US" u="sng">
                <a:solidFill>
                  <a:schemeClr val="accent5">
                    <a:lumMod val="75000"/>
                  </a:schemeClr>
                </a:solidFill>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p:txBody>
          <a:bodyPr vert="horz" lIns="45720" tIns="45720" rIns="45720" bIns="45720" rtlCol="0" anchor="t">
            <a:normAutofit/>
          </a:bodyPr>
          <a:lstStyle/>
          <a:p>
            <a:pPr>
              <a:buFont typeface="Courier New" panose="02070309020205020404" pitchFamily="49" charset="0"/>
              <a:buChar char="o"/>
            </a:pPr>
            <a:r>
              <a:rPr lang="en-US" sz="2400"/>
              <a:t> </a:t>
            </a:r>
          </a:p>
        </p:txBody>
      </p:sp>
      <p:sp>
        <p:nvSpPr>
          <p:cNvPr id="7" name="Arrow: Down 6">
            <a:extLst>
              <a:ext uri="{FF2B5EF4-FFF2-40B4-BE49-F238E27FC236}">
                <a16:creationId xmlns:a16="http://schemas.microsoft.com/office/drawing/2014/main" id="{F65E9BCE-CE47-4B51-A402-395E02023557}"/>
              </a:ext>
            </a:extLst>
          </p:cNvPr>
          <p:cNvSpPr/>
          <p:nvPr/>
        </p:nvSpPr>
        <p:spPr>
          <a:xfrm>
            <a:off x="8189977" y="17967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8" name="Arrow: Down 7">
            <a:extLst>
              <a:ext uri="{FF2B5EF4-FFF2-40B4-BE49-F238E27FC236}">
                <a16:creationId xmlns:a16="http://schemas.microsoft.com/office/drawing/2014/main" id="{C0BE6192-1E43-4E65-848A-21DE33E15F73}"/>
              </a:ext>
            </a:extLst>
          </p:cNvPr>
          <p:cNvSpPr/>
          <p:nvPr/>
        </p:nvSpPr>
        <p:spPr>
          <a:xfrm rot="16200000">
            <a:off x="613510" y="1985110"/>
            <a:ext cx="69017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udio 14">
            <a:hlinkClick r:id="" action="ppaction://media"/>
            <a:extLst>
              <a:ext uri="{FF2B5EF4-FFF2-40B4-BE49-F238E27FC236}">
                <a16:creationId xmlns:a16="http://schemas.microsoft.com/office/drawing/2014/main" id="{21E41DF4-60C9-42B0-AA80-21FFC48495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938" y="6357938"/>
            <a:ext cx="347662" cy="347662"/>
          </a:xfrm>
          <a:prstGeom prst="rect">
            <a:avLst/>
          </a:prstGeom>
        </p:spPr>
      </p:pic>
      <p:sp>
        <p:nvSpPr>
          <p:cNvPr id="17" name="TextBox 16">
            <a:extLst>
              <a:ext uri="{FF2B5EF4-FFF2-40B4-BE49-F238E27FC236}">
                <a16:creationId xmlns:a16="http://schemas.microsoft.com/office/drawing/2014/main" id="{8AF80692-3FDE-462C-B188-83773474A53D}"/>
              </a:ext>
            </a:extLst>
          </p:cNvPr>
          <p:cNvSpPr txBox="1"/>
          <p:nvPr/>
        </p:nvSpPr>
        <p:spPr>
          <a:xfrm>
            <a:off x="313639" y="4145062"/>
            <a:ext cx="8831744" cy="2246769"/>
          </a:xfrm>
          <a:prstGeom prst="rect">
            <a:avLst/>
          </a:prstGeom>
          <a:noFill/>
        </p:spPr>
        <p:txBody>
          <a:bodyPr wrap="square" lIns="91440" tIns="45720" rIns="91440" bIns="45720" anchor="t">
            <a:spAutoFit/>
          </a:bodyPr>
          <a:lstStyle/>
          <a:p>
            <a:pPr algn="ctr"/>
            <a:r>
              <a:rPr lang="en-US" sz="2800" b="1" cap="all" spc="-100">
                <a:solidFill>
                  <a:schemeClr val="bg1"/>
                </a:solidFill>
                <a:highlight>
                  <a:srgbClr val="000000"/>
                </a:highlight>
              </a:rPr>
              <a:t>To Access Naviance:</a:t>
            </a:r>
            <a:br>
              <a:rPr lang="en-US" sz="2800" b="1" cap="all" spc="-100">
                <a:highlight>
                  <a:srgbClr val="000000"/>
                </a:highlight>
              </a:rPr>
            </a:br>
            <a:br>
              <a:rPr lang="en-US" sz="2800" b="1" cap="all" spc="-100">
                <a:highlight>
                  <a:srgbClr val="000000"/>
                </a:highlight>
              </a:rPr>
            </a:br>
            <a:r>
              <a:rPr lang="en-US" sz="2800" b="1" cap="all" spc="-100">
                <a:solidFill>
                  <a:schemeClr val="bg1"/>
                </a:solidFill>
                <a:highlight>
                  <a:srgbClr val="000000"/>
                </a:highlight>
              </a:rPr>
              <a:t>1. Log into Office 365</a:t>
            </a:r>
            <a:br>
              <a:rPr lang="en-US" sz="2800" b="1" cap="all" spc="-100">
                <a:highlight>
                  <a:srgbClr val="000000"/>
                </a:highlight>
              </a:rPr>
            </a:br>
            <a:r>
              <a:rPr lang="en-US" sz="2800" b="1" cap="all" spc="-100">
                <a:solidFill>
                  <a:schemeClr val="bg1"/>
                </a:solidFill>
                <a:highlight>
                  <a:srgbClr val="000000"/>
                </a:highlight>
              </a:rPr>
              <a:t>2. www.lassiterhigh.org&gt;FINDIT FAST&gt;Naviance</a:t>
            </a:r>
            <a:br>
              <a:rPr lang="en-US" sz="2800" b="1" cap="all" spc="-100">
                <a:highlight>
                  <a:srgbClr val="000000"/>
                </a:highlight>
              </a:rPr>
            </a:br>
            <a:r>
              <a:rPr lang="en-US" sz="2800" b="1" cap="all" spc="-100">
                <a:solidFill>
                  <a:schemeClr val="bg1"/>
                </a:solidFill>
                <a:highlight>
                  <a:srgbClr val="000000"/>
                </a:highlight>
              </a:rPr>
              <a:t>3. log in with </a:t>
            </a:r>
            <a:r>
              <a:rPr lang="en-US" sz="2800">
                <a:solidFill>
                  <a:schemeClr val="bg1"/>
                </a:solidFill>
                <a:highlight>
                  <a:srgbClr val="000000"/>
                </a:highlight>
              </a:rPr>
              <a:t>SAML</a:t>
            </a:r>
          </a:p>
        </p:txBody>
      </p:sp>
      <p:pic>
        <p:nvPicPr>
          <p:cNvPr id="4" name="Picture 3">
            <a:extLst>
              <a:ext uri="{FF2B5EF4-FFF2-40B4-BE49-F238E27FC236}">
                <a16:creationId xmlns:a16="http://schemas.microsoft.com/office/drawing/2014/main" id="{4DB02047-4882-29EC-BE46-EA4303B2D1DD}"/>
              </a:ext>
            </a:extLst>
          </p:cNvPr>
          <p:cNvPicPr>
            <a:picLocks noChangeAspect="1"/>
          </p:cNvPicPr>
          <p:nvPr/>
        </p:nvPicPr>
        <p:blipFill>
          <a:blip r:embed="rId6"/>
          <a:stretch>
            <a:fillRect/>
          </a:stretch>
        </p:blipFill>
        <p:spPr>
          <a:xfrm>
            <a:off x="-93517" y="838760"/>
            <a:ext cx="9143998" cy="3954354"/>
          </a:xfrm>
          <a:prstGeom prst="rect">
            <a:avLst/>
          </a:prstGeom>
        </p:spPr>
      </p:pic>
      <p:sp>
        <p:nvSpPr>
          <p:cNvPr id="5" name="Arrow: Up 4">
            <a:extLst>
              <a:ext uri="{FF2B5EF4-FFF2-40B4-BE49-F238E27FC236}">
                <a16:creationId xmlns:a16="http://schemas.microsoft.com/office/drawing/2014/main" id="{561B149F-0A62-2378-F419-A6441AEA958E}"/>
              </a:ext>
            </a:extLst>
          </p:cNvPr>
          <p:cNvSpPr/>
          <p:nvPr/>
        </p:nvSpPr>
        <p:spPr>
          <a:xfrm>
            <a:off x="7704858" y="1049482"/>
            <a:ext cx="353290" cy="86244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33713"/>
      </p:ext>
    </p:extLst>
  </p:cSld>
  <p:clrMapOvr>
    <a:masterClrMapping/>
  </p:clrMapOvr>
  <mc:AlternateContent xmlns:mc="http://schemas.openxmlformats.org/markup-compatibility/2006">
    <mc:Choice xmlns:p14="http://schemas.microsoft.com/office/powerpoint/2010/main" Requires="p14">
      <p:transition spd="slow" p14:dur="2000" advTm="29698"/>
    </mc:Choice>
    <mc:Fallback>
      <p:transition spd="slow" advTm="29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0EB23-F407-4422-8CD9-88DD76FB2540}"/>
              </a:ext>
            </a:extLst>
          </p:cNvPr>
          <p:cNvSpPr>
            <a:spLocks noGrp="1"/>
          </p:cNvSpPr>
          <p:nvPr>
            <p:ph type="title"/>
          </p:nvPr>
        </p:nvSpPr>
        <p:spPr>
          <a:xfrm>
            <a:off x="1047731" y="1124627"/>
            <a:ext cx="1992669" cy="2349292"/>
          </a:xfrm>
        </p:spPr>
        <p:txBody>
          <a:bodyPr anchor="ctr">
            <a:normAutofit/>
          </a:bodyPr>
          <a:lstStyle/>
          <a:p>
            <a:pPr defTabSz="731520"/>
            <a:r>
              <a:rPr lang="en-US" sz="2480" kern="1200" cap="all" spc="80" baseline="0">
                <a:solidFill>
                  <a:schemeClr val="tx1">
                    <a:lumMod val="95000"/>
                    <a:lumOff val="5000"/>
                  </a:schemeClr>
                </a:solidFill>
                <a:latin typeface="+mj-lt"/>
                <a:ea typeface="+mj-ea"/>
                <a:cs typeface="+mj-cs"/>
              </a:rPr>
              <a:t>Adding </a:t>
            </a:r>
            <a:r>
              <a:rPr lang="en-US" sz="2480" b="1" kern="1200" cap="all" spc="80" baseline="0">
                <a:solidFill>
                  <a:schemeClr val="tx1">
                    <a:lumMod val="95000"/>
                    <a:lumOff val="5000"/>
                  </a:schemeClr>
                </a:solidFill>
                <a:latin typeface="+mj-lt"/>
                <a:ea typeface="+mj-ea"/>
                <a:cs typeface="+mj-cs"/>
              </a:rPr>
              <a:t>STUDENT</a:t>
            </a:r>
            <a:br>
              <a:rPr lang="en-US" sz="2480" b="1" kern="1200" cap="all" spc="80" baseline="0">
                <a:solidFill>
                  <a:schemeClr val="tx1">
                    <a:lumMod val="95000"/>
                    <a:lumOff val="5000"/>
                  </a:schemeClr>
                </a:solidFill>
                <a:latin typeface="+mj-lt"/>
                <a:ea typeface="+mj-ea"/>
                <a:cs typeface="+mj-cs"/>
              </a:rPr>
            </a:br>
            <a:r>
              <a:rPr lang="en-US" sz="2480" b="1" kern="1200" cap="all" spc="80" baseline="0">
                <a:solidFill>
                  <a:schemeClr val="tx1">
                    <a:lumMod val="95000"/>
                    <a:lumOff val="5000"/>
                  </a:schemeClr>
                </a:solidFill>
                <a:latin typeface="+mj-lt"/>
                <a:ea typeface="+mj-ea"/>
                <a:cs typeface="+mj-cs"/>
              </a:rPr>
              <a:t> E-MAIL ADDRESS</a:t>
            </a:r>
            <a:endParaRPr lang="en-US" sz="3100" b="1"/>
          </a:p>
        </p:txBody>
      </p:sp>
      <p:sp>
        <p:nvSpPr>
          <p:cNvPr id="15" name="Content Placeholder 7">
            <a:extLst>
              <a:ext uri="{FF2B5EF4-FFF2-40B4-BE49-F238E27FC236}">
                <a16:creationId xmlns:a16="http://schemas.microsoft.com/office/drawing/2014/main" id="{7D44B9AB-3037-47D0-BA0C-D097DFC1487C}"/>
              </a:ext>
            </a:extLst>
          </p:cNvPr>
          <p:cNvSpPr>
            <a:spLocks noGrp="1"/>
          </p:cNvSpPr>
          <p:nvPr>
            <p:ph idx="1"/>
          </p:nvPr>
        </p:nvSpPr>
        <p:spPr>
          <a:xfrm>
            <a:off x="1111889" y="3975597"/>
            <a:ext cx="6873052" cy="1350991"/>
          </a:xfrm>
        </p:spPr>
        <p:txBody>
          <a:bodyPr anchor="ctr">
            <a:normAutofit fontScale="85000" lnSpcReduction="20000"/>
          </a:bodyPr>
          <a:lstStyle/>
          <a:p>
            <a:pPr marL="73152" indent="-73152" defTabSz="731520">
              <a:spcBef>
                <a:spcPts val="960"/>
              </a:spcBef>
              <a:spcAft>
                <a:spcPts val="160"/>
              </a:spcAft>
            </a:pPr>
            <a:r>
              <a:rPr lang="en-US" sz="1300" kern="1200">
                <a:solidFill>
                  <a:schemeClr val="tx1"/>
                </a:solidFill>
                <a:latin typeface="+mn-lt"/>
                <a:ea typeface="+mn-ea"/>
                <a:cs typeface="+mn-cs"/>
              </a:rPr>
              <a:t>Click on “</a:t>
            </a:r>
            <a:r>
              <a:rPr lang="en-US" sz="1300" b="1" kern="1200">
                <a:solidFill>
                  <a:schemeClr val="tx1"/>
                </a:solidFill>
                <a:latin typeface="+mn-lt"/>
                <a:ea typeface="+mn-ea"/>
                <a:cs typeface="+mn-cs"/>
              </a:rPr>
              <a:t>About Me</a:t>
            </a:r>
            <a:r>
              <a:rPr lang="en-US" sz="1300" kern="1200">
                <a:solidFill>
                  <a:schemeClr val="tx1"/>
                </a:solidFill>
                <a:latin typeface="+mn-lt"/>
                <a:ea typeface="+mn-ea"/>
                <a:cs typeface="+mn-cs"/>
              </a:rPr>
              <a:t>”</a:t>
            </a:r>
          </a:p>
          <a:p>
            <a:pPr marL="73152" indent="-73152" defTabSz="731520">
              <a:spcBef>
                <a:spcPts val="960"/>
              </a:spcBef>
              <a:spcAft>
                <a:spcPts val="160"/>
              </a:spcAft>
            </a:pPr>
            <a:r>
              <a:rPr lang="en-US" sz="1300" kern="1200">
                <a:solidFill>
                  <a:schemeClr val="tx1"/>
                </a:solidFill>
                <a:latin typeface="+mn-lt"/>
                <a:ea typeface="+mn-ea"/>
                <a:cs typeface="+mn-cs"/>
              </a:rPr>
              <a:t>Choose “</a:t>
            </a:r>
            <a:r>
              <a:rPr lang="en-US" sz="1300" b="1" kern="1200">
                <a:solidFill>
                  <a:schemeClr val="tx1"/>
                </a:solidFill>
                <a:latin typeface="+mn-lt"/>
                <a:ea typeface="+mn-ea"/>
                <a:cs typeface="+mn-cs"/>
              </a:rPr>
              <a:t>My Account</a:t>
            </a:r>
            <a:r>
              <a:rPr lang="en-US" sz="1300" kern="1200">
                <a:solidFill>
                  <a:schemeClr val="tx1"/>
                </a:solidFill>
                <a:latin typeface="+mn-lt"/>
                <a:ea typeface="+mn-ea"/>
                <a:cs typeface="+mn-cs"/>
              </a:rPr>
              <a:t>”</a:t>
            </a:r>
          </a:p>
          <a:p>
            <a:pPr marL="73152" indent="-73152" defTabSz="731520">
              <a:spcBef>
                <a:spcPts val="960"/>
              </a:spcBef>
              <a:spcAft>
                <a:spcPts val="160"/>
              </a:spcAft>
            </a:pPr>
            <a:r>
              <a:rPr lang="en-US" sz="1300" kern="1200">
                <a:solidFill>
                  <a:schemeClr val="tx1"/>
                </a:solidFill>
                <a:latin typeface="+mn-lt"/>
                <a:ea typeface="+mn-ea"/>
                <a:cs typeface="+mn-cs"/>
              </a:rPr>
              <a:t>Click the </a:t>
            </a:r>
            <a:r>
              <a:rPr lang="en-US" sz="1300" b="1" kern="1200">
                <a:solidFill>
                  <a:schemeClr val="tx1"/>
                </a:solidFill>
                <a:latin typeface="+mn-lt"/>
                <a:ea typeface="+mn-ea"/>
                <a:cs typeface="+mn-cs"/>
              </a:rPr>
              <a:t>Pencil Icon/Edit </a:t>
            </a:r>
            <a:r>
              <a:rPr lang="en-US" sz="1300" kern="1200">
                <a:solidFill>
                  <a:schemeClr val="tx1"/>
                </a:solidFill>
                <a:latin typeface="+mn-lt"/>
                <a:ea typeface="+mn-ea"/>
                <a:cs typeface="+mn-cs"/>
              </a:rPr>
              <a:t>under “Contact”</a:t>
            </a:r>
          </a:p>
          <a:p>
            <a:pPr marL="73152" indent="-73152" defTabSz="731520">
              <a:spcBef>
                <a:spcPts val="960"/>
              </a:spcBef>
              <a:spcAft>
                <a:spcPts val="160"/>
              </a:spcAft>
            </a:pPr>
            <a:r>
              <a:rPr lang="en-US" sz="1300" kern="1200">
                <a:solidFill>
                  <a:schemeClr val="tx1"/>
                </a:solidFill>
                <a:latin typeface="+mn-lt"/>
                <a:ea typeface="+mn-ea"/>
                <a:cs typeface="+mn-cs"/>
              </a:rPr>
              <a:t>Scroll &amp; enter student email address </a:t>
            </a:r>
            <a:r>
              <a:rPr lang="en-US" sz="1300" b="1" kern="1200">
                <a:solidFill>
                  <a:schemeClr val="tx1"/>
                </a:solidFill>
                <a:latin typeface="+mn-lt"/>
                <a:ea typeface="+mn-ea"/>
                <a:cs typeface="+mn-cs"/>
              </a:rPr>
              <a:t>**This is the email that you use the most.</a:t>
            </a:r>
          </a:p>
          <a:p>
            <a:pPr marL="73152" indent="-73152" defTabSz="731520">
              <a:spcBef>
                <a:spcPts val="960"/>
              </a:spcBef>
              <a:spcAft>
                <a:spcPts val="160"/>
              </a:spcAft>
            </a:pPr>
            <a:r>
              <a:rPr lang="en-US" sz="1300" kern="1200">
                <a:solidFill>
                  <a:schemeClr val="tx1"/>
                </a:solidFill>
                <a:latin typeface="+mn-lt"/>
                <a:ea typeface="+mn-ea"/>
                <a:cs typeface="+mn-cs"/>
              </a:rPr>
              <a:t>Press </a:t>
            </a:r>
            <a:r>
              <a:rPr lang="en-US" sz="1300" b="1" kern="1200">
                <a:solidFill>
                  <a:schemeClr val="tx1"/>
                </a:solidFill>
                <a:latin typeface="+mn-lt"/>
                <a:ea typeface="+mn-ea"/>
                <a:cs typeface="+mn-cs"/>
              </a:rPr>
              <a:t>Save</a:t>
            </a:r>
          </a:p>
          <a:p>
            <a:endParaRPr lang="en-US" sz="1300"/>
          </a:p>
        </p:txBody>
      </p:sp>
      <p:sp>
        <p:nvSpPr>
          <p:cNvPr id="4" name="Arrow: Up 3">
            <a:extLst>
              <a:ext uri="{FF2B5EF4-FFF2-40B4-BE49-F238E27FC236}">
                <a16:creationId xmlns:a16="http://schemas.microsoft.com/office/drawing/2014/main" id="{B507C8CD-2CD1-4FDA-84B5-C90CA960E0F4}"/>
              </a:ext>
            </a:extLst>
          </p:cNvPr>
          <p:cNvSpPr/>
          <p:nvPr/>
        </p:nvSpPr>
        <p:spPr>
          <a:xfrm flipV="1">
            <a:off x="7495944" y="1034226"/>
            <a:ext cx="36911" cy="88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6A51D0-A162-4CB7-87CF-733D78954D5A}"/>
              </a:ext>
            </a:extLst>
          </p:cNvPr>
          <p:cNvSpPr txBox="1"/>
          <p:nvPr/>
        </p:nvSpPr>
        <p:spPr>
          <a:xfrm>
            <a:off x="1479549" y="5183974"/>
            <a:ext cx="6161583" cy="486287"/>
          </a:xfrm>
          <a:prstGeom prst="rect">
            <a:avLst/>
          </a:prstGeom>
          <a:noFill/>
        </p:spPr>
        <p:txBody>
          <a:bodyPr wrap="square" lIns="91440" tIns="45720" rIns="91440" bIns="45720" rtlCol="0" anchor="t">
            <a:spAutoFit/>
          </a:bodyPr>
          <a:lstStyle/>
          <a:p>
            <a:pPr algn="ctr" defTabSz="365760">
              <a:spcAft>
                <a:spcPts val="600"/>
              </a:spcAft>
            </a:pPr>
            <a:r>
              <a:rPr lang="en-US" sz="2560" kern="1200">
                <a:solidFill>
                  <a:schemeClr val="tx1"/>
                </a:solidFill>
                <a:highlight>
                  <a:srgbClr val="FFFF00"/>
                </a:highlight>
                <a:latin typeface="+mn-lt"/>
                <a:ea typeface="+mn-ea"/>
                <a:cs typeface="+mn-cs"/>
              </a:rPr>
              <a:t>Don’t Use your Cobb Student Email Address!!!</a:t>
            </a:r>
            <a:endParaRPr lang="en-US" sz="2000">
              <a:highlight>
                <a:srgbClr val="FFFF00"/>
              </a:highlight>
              <a:cs typeface="Calibri" panose="020F0502020204030204"/>
            </a:endParaRPr>
          </a:p>
        </p:txBody>
      </p:sp>
      <p:pic>
        <p:nvPicPr>
          <p:cNvPr id="5" name="Picture 4" descr="A screenshot of a computer&#10;&#10;Description automatically generated">
            <a:extLst>
              <a:ext uri="{FF2B5EF4-FFF2-40B4-BE49-F238E27FC236}">
                <a16:creationId xmlns:a16="http://schemas.microsoft.com/office/drawing/2014/main" id="{69C6D0EC-496B-B61D-9D91-D7AA3F6D08A5}"/>
              </a:ext>
            </a:extLst>
          </p:cNvPr>
          <p:cNvPicPr>
            <a:picLocks noChangeAspect="1"/>
          </p:cNvPicPr>
          <p:nvPr/>
        </p:nvPicPr>
        <p:blipFill>
          <a:blip r:embed="rId2"/>
          <a:stretch>
            <a:fillRect/>
          </a:stretch>
        </p:blipFill>
        <p:spPr>
          <a:xfrm>
            <a:off x="3171877" y="804333"/>
            <a:ext cx="4924389" cy="3305361"/>
          </a:xfrm>
          <a:prstGeom prst="rect">
            <a:avLst/>
          </a:prstGeom>
        </p:spPr>
      </p:pic>
      <p:sp>
        <p:nvSpPr>
          <p:cNvPr id="8" name="Arrow: Up 7">
            <a:extLst>
              <a:ext uri="{FF2B5EF4-FFF2-40B4-BE49-F238E27FC236}">
                <a16:creationId xmlns:a16="http://schemas.microsoft.com/office/drawing/2014/main" id="{F27A283F-6016-47FE-B04A-EA9CAF425832}"/>
              </a:ext>
            </a:extLst>
          </p:cNvPr>
          <p:cNvSpPr/>
          <p:nvPr/>
        </p:nvSpPr>
        <p:spPr>
          <a:xfrm rot="3000000">
            <a:off x="3015386" y="1577439"/>
            <a:ext cx="487239" cy="10295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294411"/>
      </p:ext>
    </p:extLst>
  </p:cSld>
  <p:clrMapOvr>
    <a:masterClrMapping/>
  </p:clrMapOvr>
  <mc:AlternateContent xmlns:mc="http://schemas.openxmlformats.org/markup-compatibility/2006">
    <mc:Choice xmlns:p14="http://schemas.microsoft.com/office/powerpoint/2010/main" Requires="p14">
      <p:transition spd="slow" p14:dur="2000" advTm="39698"/>
    </mc:Choice>
    <mc:Fallback>
      <p:transition spd="slow" advTm="3969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1CB34-1FE6-7668-FB19-AED17665A55E}"/>
              </a:ext>
            </a:extLst>
          </p:cNvPr>
          <p:cNvPicPr>
            <a:picLocks noChangeAspect="1"/>
          </p:cNvPicPr>
          <p:nvPr/>
        </p:nvPicPr>
        <p:blipFill>
          <a:blip r:embed="rId2"/>
          <a:stretch>
            <a:fillRect/>
          </a:stretch>
        </p:blipFill>
        <p:spPr>
          <a:xfrm>
            <a:off x="4090307" y="381000"/>
            <a:ext cx="4573633" cy="5836920"/>
          </a:xfrm>
          <a:prstGeom prst="rect">
            <a:avLst/>
          </a:prstGeom>
        </p:spPr>
      </p:pic>
    </p:spTree>
    <p:extLst>
      <p:ext uri="{BB962C8B-B14F-4D97-AF65-F5344CB8AC3E}">
        <p14:creationId xmlns:p14="http://schemas.microsoft.com/office/powerpoint/2010/main" val="299572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D0F574-133C-0D9E-B2E5-759B2D4DF2A2}"/>
              </a:ext>
            </a:extLst>
          </p:cNvPr>
          <p:cNvSpPr txBox="1"/>
          <p:nvPr/>
        </p:nvSpPr>
        <p:spPr>
          <a:xfrm>
            <a:off x="768096" y="585216"/>
            <a:ext cx="7290054" cy="14996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80000"/>
              </a:lnSpc>
              <a:spcBef>
                <a:spcPct val="0"/>
              </a:spcBef>
              <a:spcAft>
                <a:spcPts val="600"/>
              </a:spcAft>
            </a:pPr>
            <a:r>
              <a:rPr lang="en-US" sz="5000" kern="1200" cap="all" spc="100" baseline="0">
                <a:solidFill>
                  <a:schemeClr val="tx1">
                    <a:lumMod val="95000"/>
                    <a:lumOff val="5000"/>
                  </a:schemeClr>
                </a:solidFill>
                <a:latin typeface="+mj-lt"/>
                <a:ea typeface="+mj-ea"/>
                <a:cs typeface="+mj-cs"/>
              </a:rPr>
              <a:t>Where to Find Today's "Tasks" in Naviance</a:t>
            </a:r>
          </a:p>
        </p:txBody>
      </p:sp>
      <p:pic>
        <p:nvPicPr>
          <p:cNvPr id="5" name="Picture 4" descr="A screenshot of a web page&#10;&#10;Description automatically generated">
            <a:extLst>
              <a:ext uri="{FF2B5EF4-FFF2-40B4-BE49-F238E27FC236}">
                <a16:creationId xmlns:a16="http://schemas.microsoft.com/office/drawing/2014/main" id="{2B84571E-8C61-080D-D721-D38752081472}"/>
              </a:ext>
            </a:extLst>
          </p:cNvPr>
          <p:cNvPicPr>
            <a:picLocks noChangeAspect="1"/>
          </p:cNvPicPr>
          <p:nvPr/>
        </p:nvPicPr>
        <p:blipFill>
          <a:blip r:embed="rId3"/>
          <a:stretch>
            <a:fillRect/>
          </a:stretch>
        </p:blipFill>
        <p:spPr>
          <a:xfrm>
            <a:off x="952419" y="1828800"/>
            <a:ext cx="7239162" cy="4124325"/>
          </a:xfrm>
          <a:prstGeom prst="rect">
            <a:avLst/>
          </a:prstGeom>
        </p:spPr>
      </p:pic>
      <p:sp>
        <p:nvSpPr>
          <p:cNvPr id="3" name="Arrow: Up 2">
            <a:extLst>
              <a:ext uri="{FF2B5EF4-FFF2-40B4-BE49-F238E27FC236}">
                <a16:creationId xmlns:a16="http://schemas.microsoft.com/office/drawing/2014/main" id="{3BE67FAA-9CCD-A16B-2A2A-46D6996AAEE4}"/>
              </a:ext>
            </a:extLst>
          </p:cNvPr>
          <p:cNvSpPr/>
          <p:nvPr/>
        </p:nvSpPr>
        <p:spPr>
          <a:xfrm rot="4140000">
            <a:off x="4736304" y="4613683"/>
            <a:ext cx="372108" cy="13615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0FA044-A47C-B385-5802-B4AE38888BFD}"/>
              </a:ext>
            </a:extLst>
          </p:cNvPr>
          <p:cNvPicPr>
            <a:picLocks noChangeAspect="1"/>
          </p:cNvPicPr>
          <p:nvPr/>
        </p:nvPicPr>
        <p:blipFill>
          <a:blip r:embed="rId4"/>
          <a:stretch>
            <a:fillRect/>
          </a:stretch>
        </p:blipFill>
        <p:spPr>
          <a:xfrm>
            <a:off x="5715000" y="1828800"/>
            <a:ext cx="2985400" cy="4022725"/>
          </a:xfrm>
          <a:prstGeom prst="rect">
            <a:avLst/>
          </a:prstGeom>
        </p:spPr>
      </p:pic>
    </p:spTree>
    <p:extLst>
      <p:ext uri="{BB962C8B-B14F-4D97-AF65-F5344CB8AC3E}">
        <p14:creationId xmlns:p14="http://schemas.microsoft.com/office/powerpoint/2010/main" val="16729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222F8-E109-45EB-A38A-AE5D0BC19D54}"/>
              </a:ext>
            </a:extLst>
          </p:cNvPr>
          <p:cNvSpPr txBox="1"/>
          <p:nvPr/>
        </p:nvSpPr>
        <p:spPr>
          <a:xfrm>
            <a:off x="1676400" y="541475"/>
            <a:ext cx="5943600" cy="523220"/>
          </a:xfrm>
          <a:prstGeom prst="rect">
            <a:avLst/>
          </a:prstGeom>
          <a:noFill/>
        </p:spPr>
        <p:txBody>
          <a:bodyPr wrap="square" rtlCol="0">
            <a:spAutoFit/>
          </a:bodyPr>
          <a:lstStyle/>
          <a:p>
            <a:r>
              <a:rPr lang="en-US" sz="2800" err="1"/>
              <a:t>Achieveworks</a:t>
            </a:r>
            <a:r>
              <a:rPr lang="en-US" sz="2800"/>
              <a:t> Intelligences Assessment</a:t>
            </a:r>
          </a:p>
        </p:txBody>
      </p:sp>
      <p:sp>
        <p:nvSpPr>
          <p:cNvPr id="4" name="Arrow: Left 3">
            <a:extLst>
              <a:ext uri="{FF2B5EF4-FFF2-40B4-BE49-F238E27FC236}">
                <a16:creationId xmlns:a16="http://schemas.microsoft.com/office/drawing/2014/main" id="{D97DA9E9-6ECC-4A69-AD66-37DB2BF5D872}"/>
              </a:ext>
            </a:extLst>
          </p:cNvPr>
          <p:cNvSpPr/>
          <p:nvPr/>
        </p:nvSpPr>
        <p:spPr>
          <a:xfrm>
            <a:off x="7429883" y="2209800"/>
            <a:ext cx="1183342" cy="6813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4CEFF6-6665-F58F-856B-E34358CF49D7}"/>
              </a:ext>
            </a:extLst>
          </p:cNvPr>
          <p:cNvPicPr>
            <a:picLocks noChangeAspect="1"/>
          </p:cNvPicPr>
          <p:nvPr/>
        </p:nvPicPr>
        <p:blipFill>
          <a:blip r:embed="rId2"/>
          <a:stretch>
            <a:fillRect/>
          </a:stretch>
        </p:blipFill>
        <p:spPr>
          <a:xfrm>
            <a:off x="0" y="1920660"/>
            <a:ext cx="9144000" cy="3016679"/>
          </a:xfrm>
          <a:prstGeom prst="rect">
            <a:avLst/>
          </a:prstGeom>
        </p:spPr>
      </p:pic>
      <p:sp>
        <p:nvSpPr>
          <p:cNvPr id="7" name="Arrow: Up 6">
            <a:extLst>
              <a:ext uri="{FF2B5EF4-FFF2-40B4-BE49-F238E27FC236}">
                <a16:creationId xmlns:a16="http://schemas.microsoft.com/office/drawing/2014/main" id="{D60E4D3C-5E9E-0D55-FEFE-0872283CA152}"/>
              </a:ext>
            </a:extLst>
          </p:cNvPr>
          <p:cNvSpPr/>
          <p:nvPr/>
        </p:nvSpPr>
        <p:spPr>
          <a:xfrm rot="822752">
            <a:off x="7230761" y="3542505"/>
            <a:ext cx="398243" cy="1396103"/>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7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9A6-89BD-4A65-913B-B0EE944ED2F6}"/>
              </a:ext>
            </a:extLst>
          </p:cNvPr>
          <p:cNvSpPr>
            <a:spLocks noGrp="1"/>
          </p:cNvSpPr>
          <p:nvPr>
            <p:ph type="title"/>
          </p:nvPr>
        </p:nvSpPr>
        <p:spPr>
          <a:xfrm>
            <a:off x="768096" y="585216"/>
            <a:ext cx="7290054" cy="1499616"/>
          </a:xfrm>
        </p:spPr>
        <p:txBody>
          <a:bodyPr>
            <a:normAutofit/>
          </a:bodyPr>
          <a:lstStyle/>
          <a:p>
            <a:pPr algn="ctr"/>
            <a:r>
              <a:rPr lang="en-US" sz="3700"/>
              <a:t>           9</a:t>
            </a:r>
            <a:r>
              <a:rPr lang="en-US" sz="3700" baseline="30000"/>
              <a:t>th</a:t>
            </a:r>
            <a:r>
              <a:rPr lang="en-US" sz="3700"/>
              <a:t> Grade bridge law</a:t>
            </a:r>
            <a:br>
              <a:rPr lang="en-US" sz="3700"/>
            </a:br>
            <a:r>
              <a:rPr lang="en-US" sz="3700"/>
              <a:t>			Task 1 –</a:t>
            </a:r>
            <a:br>
              <a:rPr lang="en-US" sz="3700"/>
            </a:br>
            <a:r>
              <a:rPr lang="en-US" sz="3700"/>
              <a:t> </a:t>
            </a:r>
            <a:r>
              <a:rPr lang="en-US" sz="3700" b="1">
                <a:highlight>
                  <a:srgbClr val="FFFF00"/>
                </a:highlight>
              </a:rPr>
              <a:t>Intelligences Assessment</a:t>
            </a:r>
            <a:endParaRPr lang="en-US" sz="3700" b="1">
              <a:cs typeface="Calibri Light" panose="020F0302020204030204"/>
            </a:endParaRPr>
          </a:p>
        </p:txBody>
      </p:sp>
      <p:graphicFrame>
        <p:nvGraphicFramePr>
          <p:cNvPr id="4" name="Content Placeholder 2">
            <a:extLst>
              <a:ext uri="{FF2B5EF4-FFF2-40B4-BE49-F238E27FC236}">
                <a16:creationId xmlns:a16="http://schemas.microsoft.com/office/drawing/2014/main" id="{5054E16E-EBFE-46B4-8AEC-F64DF762DECC}"/>
              </a:ext>
            </a:extLst>
          </p:cNvPr>
          <p:cNvGraphicFramePr>
            <a:graphicFrameLocks noGrp="1"/>
          </p:cNvGraphicFramePr>
          <p:nvPr>
            <p:ph idx="1"/>
            <p:extLst>
              <p:ext uri="{D42A27DB-BD31-4B8C-83A1-F6EECF244321}">
                <p14:modId xmlns:p14="http://schemas.microsoft.com/office/powerpoint/2010/main" val="3674533167"/>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09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B0BD-304B-4D6B-9F44-0C51657ECF25}"/>
              </a:ext>
            </a:extLst>
          </p:cNvPr>
          <p:cNvSpPr>
            <a:spLocks noGrp="1"/>
          </p:cNvSpPr>
          <p:nvPr>
            <p:ph type="title"/>
          </p:nvPr>
        </p:nvSpPr>
        <p:spPr>
          <a:xfrm>
            <a:off x="757959" y="212765"/>
            <a:ext cx="7290054" cy="1499616"/>
          </a:xfrm>
        </p:spPr>
        <p:txBody>
          <a:bodyPr/>
          <a:lstStyle/>
          <a:p>
            <a:r>
              <a:rPr lang="en-US"/>
              <a:t>How can you talk to your school counselor?</a:t>
            </a:r>
          </a:p>
        </p:txBody>
      </p:sp>
      <p:sp>
        <p:nvSpPr>
          <p:cNvPr id="3" name="Content Placeholder 2">
            <a:extLst>
              <a:ext uri="{FF2B5EF4-FFF2-40B4-BE49-F238E27FC236}">
                <a16:creationId xmlns:a16="http://schemas.microsoft.com/office/drawing/2014/main" id="{437756F9-F059-4BCC-AC0B-3A58054B1B78}"/>
              </a:ext>
            </a:extLst>
          </p:cNvPr>
          <p:cNvSpPr>
            <a:spLocks noGrp="1"/>
          </p:cNvSpPr>
          <p:nvPr>
            <p:ph sz="half" idx="1"/>
          </p:nvPr>
        </p:nvSpPr>
        <p:spPr>
          <a:xfrm>
            <a:off x="51302" y="1804416"/>
            <a:ext cx="3827317" cy="1115568"/>
          </a:xfrm>
        </p:spPr>
        <p:txBody>
          <a:bodyPr>
            <a:normAutofit/>
          </a:bodyPr>
          <a:lstStyle/>
          <a:p>
            <a:pPr marL="0" indent="0">
              <a:buNone/>
            </a:pPr>
            <a:r>
              <a:rPr lang="en-US"/>
              <a:t>Email your counselor:</a:t>
            </a:r>
          </a:p>
          <a:p>
            <a:pPr marL="0" indent="0">
              <a:buNone/>
            </a:pPr>
            <a:r>
              <a:rPr lang="en-US" sz="1900"/>
              <a:t>Last name A – C</a:t>
            </a:r>
          </a:p>
          <a:p>
            <a:pPr marL="310896" lvl="2" indent="0">
              <a:buNone/>
            </a:pPr>
            <a:r>
              <a:rPr lang="en-US" sz="1900">
                <a:hlinkClick r:id="rId3"/>
              </a:rPr>
              <a:t>Lindsey.Johnson@cobbk12.org</a:t>
            </a:r>
            <a:r>
              <a:rPr lang="en-US" sz="1900"/>
              <a:t> </a:t>
            </a:r>
          </a:p>
        </p:txBody>
      </p:sp>
      <p:sp>
        <p:nvSpPr>
          <p:cNvPr id="4" name="Content Placeholder 3">
            <a:extLst>
              <a:ext uri="{FF2B5EF4-FFF2-40B4-BE49-F238E27FC236}">
                <a16:creationId xmlns:a16="http://schemas.microsoft.com/office/drawing/2014/main" id="{3FD36929-B70D-47D4-A276-15DDCEF5E8D5}"/>
              </a:ext>
            </a:extLst>
          </p:cNvPr>
          <p:cNvSpPr>
            <a:spLocks noGrp="1"/>
          </p:cNvSpPr>
          <p:nvPr>
            <p:ph sz="half" idx="2"/>
          </p:nvPr>
        </p:nvSpPr>
        <p:spPr>
          <a:xfrm>
            <a:off x="596450" y="5478107"/>
            <a:ext cx="3566160" cy="914400"/>
          </a:xfrm>
        </p:spPr>
        <p:txBody>
          <a:bodyPr>
            <a:normAutofit/>
          </a:bodyPr>
          <a:lstStyle/>
          <a:p>
            <a:pPr marL="128016" lvl="1" indent="0">
              <a:buNone/>
            </a:pPr>
            <a:r>
              <a:rPr lang="en-US" sz="2000"/>
              <a:t>*Stop by and make an appointment with your counselor through Mrs. Lehmann*</a:t>
            </a:r>
          </a:p>
        </p:txBody>
      </p:sp>
      <p:sp>
        <p:nvSpPr>
          <p:cNvPr id="5" name="TextBox 4">
            <a:extLst>
              <a:ext uri="{FF2B5EF4-FFF2-40B4-BE49-F238E27FC236}">
                <a16:creationId xmlns:a16="http://schemas.microsoft.com/office/drawing/2014/main" id="{D7C81D3A-CB55-4302-9B04-FA02F95141E0}"/>
              </a:ext>
            </a:extLst>
          </p:cNvPr>
          <p:cNvSpPr txBox="1"/>
          <p:nvPr/>
        </p:nvSpPr>
        <p:spPr>
          <a:xfrm>
            <a:off x="4966644" y="5552687"/>
            <a:ext cx="3486150" cy="646331"/>
          </a:xfrm>
          <a:prstGeom prst="rect">
            <a:avLst/>
          </a:prstGeom>
          <a:noFill/>
        </p:spPr>
        <p:txBody>
          <a:bodyPr wrap="square" lIns="91440" tIns="45720" rIns="91440" bIns="45720" rtlCol="0" anchor="t">
            <a:spAutoFit/>
          </a:bodyPr>
          <a:lstStyle/>
          <a:p>
            <a:r>
              <a:rPr lang="en-US"/>
              <a:t>Last name Sd – Z</a:t>
            </a:r>
          </a:p>
          <a:p>
            <a:r>
              <a:rPr lang="en-US"/>
              <a:t>	</a:t>
            </a:r>
            <a:r>
              <a:rPr lang="en-US">
                <a:hlinkClick r:id="rId4"/>
              </a:rPr>
              <a:t>Elizabeth.Clark@cobbk12.org</a:t>
            </a:r>
            <a:r>
              <a:rPr lang="en-US"/>
              <a:t> </a:t>
            </a:r>
          </a:p>
        </p:txBody>
      </p:sp>
      <p:sp>
        <p:nvSpPr>
          <p:cNvPr id="7" name="TextBox 6">
            <a:extLst>
              <a:ext uri="{FF2B5EF4-FFF2-40B4-BE49-F238E27FC236}">
                <a16:creationId xmlns:a16="http://schemas.microsoft.com/office/drawing/2014/main" id="{72A1F131-7134-42BD-AEFC-C4B5288B5426}"/>
              </a:ext>
            </a:extLst>
          </p:cNvPr>
          <p:cNvSpPr txBox="1"/>
          <p:nvPr/>
        </p:nvSpPr>
        <p:spPr>
          <a:xfrm>
            <a:off x="3930138" y="4764848"/>
            <a:ext cx="3638550" cy="646331"/>
          </a:xfrm>
          <a:prstGeom prst="rect">
            <a:avLst/>
          </a:prstGeom>
          <a:noFill/>
        </p:spPr>
        <p:txBody>
          <a:bodyPr wrap="square" lIns="91440" tIns="45720" rIns="91440" bIns="45720" rtlCol="0" anchor="t">
            <a:spAutoFit/>
          </a:bodyPr>
          <a:lstStyle/>
          <a:p>
            <a:r>
              <a:rPr lang="en-US"/>
              <a:t>Last name Mj – Sc</a:t>
            </a:r>
          </a:p>
          <a:p>
            <a:r>
              <a:rPr lang="en-US"/>
              <a:t>	</a:t>
            </a:r>
            <a:r>
              <a:rPr lang="en-US">
                <a:hlinkClick r:id="rId5"/>
              </a:rPr>
              <a:t>Meghan.Ben@cobbk12.org</a:t>
            </a:r>
            <a:r>
              <a:rPr lang="en-US"/>
              <a:t> </a:t>
            </a:r>
          </a:p>
        </p:txBody>
      </p:sp>
      <p:sp>
        <p:nvSpPr>
          <p:cNvPr id="8" name="TextBox 7">
            <a:extLst>
              <a:ext uri="{FF2B5EF4-FFF2-40B4-BE49-F238E27FC236}">
                <a16:creationId xmlns:a16="http://schemas.microsoft.com/office/drawing/2014/main" id="{0126F36B-F4CA-4E47-B8EB-2D67D605D288}"/>
              </a:ext>
            </a:extLst>
          </p:cNvPr>
          <p:cNvSpPr txBox="1"/>
          <p:nvPr/>
        </p:nvSpPr>
        <p:spPr>
          <a:xfrm>
            <a:off x="2218627" y="3944627"/>
            <a:ext cx="3529444" cy="667112"/>
          </a:xfrm>
          <a:prstGeom prst="rect">
            <a:avLst/>
          </a:prstGeom>
          <a:noFill/>
        </p:spPr>
        <p:txBody>
          <a:bodyPr wrap="square" lIns="91440" tIns="45720" rIns="91440" bIns="45720" rtlCol="0" anchor="t">
            <a:spAutoFit/>
          </a:bodyPr>
          <a:lstStyle/>
          <a:p>
            <a:r>
              <a:rPr lang="en-US"/>
              <a:t>Last name Hp – Mi</a:t>
            </a:r>
          </a:p>
          <a:p>
            <a:r>
              <a:rPr lang="en-US">
                <a:hlinkClick r:id="rId6"/>
              </a:rPr>
              <a:t>Michaela.Hall@cobbk12.org</a:t>
            </a:r>
            <a:r>
              <a:rPr lang="en-US"/>
              <a:t> </a:t>
            </a:r>
          </a:p>
        </p:txBody>
      </p:sp>
      <p:sp>
        <p:nvSpPr>
          <p:cNvPr id="9" name="TextBox 8">
            <a:extLst>
              <a:ext uri="{FF2B5EF4-FFF2-40B4-BE49-F238E27FC236}">
                <a16:creationId xmlns:a16="http://schemas.microsoft.com/office/drawing/2014/main" id="{5167222A-3502-44AD-ABC8-66F28B6B43CD}"/>
              </a:ext>
            </a:extLst>
          </p:cNvPr>
          <p:cNvSpPr txBox="1"/>
          <p:nvPr/>
        </p:nvSpPr>
        <p:spPr>
          <a:xfrm>
            <a:off x="1469109" y="3120396"/>
            <a:ext cx="3505200" cy="646331"/>
          </a:xfrm>
          <a:prstGeom prst="rect">
            <a:avLst/>
          </a:prstGeom>
          <a:noFill/>
        </p:spPr>
        <p:txBody>
          <a:bodyPr wrap="square" rtlCol="0">
            <a:spAutoFit/>
          </a:bodyPr>
          <a:lstStyle/>
          <a:p>
            <a:r>
              <a:rPr lang="en-US"/>
              <a:t>Last name D – Ho</a:t>
            </a:r>
          </a:p>
          <a:p>
            <a:r>
              <a:rPr lang="en-US"/>
              <a:t>	</a:t>
            </a:r>
            <a:r>
              <a:rPr lang="en-US">
                <a:hlinkClick r:id="rId7"/>
              </a:rPr>
              <a:t>Brittany.Hughes@cobbk12.org</a:t>
            </a:r>
            <a:r>
              <a:rPr lang="en-US"/>
              <a:t> </a:t>
            </a:r>
          </a:p>
        </p:txBody>
      </p:sp>
      <p:pic>
        <p:nvPicPr>
          <p:cNvPr id="11" name="Picture 10">
            <a:extLst>
              <a:ext uri="{FF2B5EF4-FFF2-40B4-BE49-F238E27FC236}">
                <a16:creationId xmlns:a16="http://schemas.microsoft.com/office/drawing/2014/main" id="{250B378D-E359-43EA-9E86-06F4344DF1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33" t="33333" r="55960" b="31111"/>
          <a:stretch/>
        </p:blipFill>
        <p:spPr>
          <a:xfrm rot="5400000">
            <a:off x="6293805" y="3916995"/>
            <a:ext cx="1128035" cy="1066445"/>
          </a:xfrm>
          <a:prstGeom prst="rect">
            <a:avLst/>
          </a:prstGeom>
        </p:spPr>
      </p:pic>
      <p:pic>
        <p:nvPicPr>
          <p:cNvPr id="14" name="Picture 13">
            <a:extLst>
              <a:ext uri="{FF2B5EF4-FFF2-40B4-BE49-F238E27FC236}">
                <a16:creationId xmlns:a16="http://schemas.microsoft.com/office/drawing/2014/main" id="{D1F802D0-A241-4506-A199-D98522E208A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778" t="20000" r="29259" b="47728"/>
          <a:stretch/>
        </p:blipFill>
        <p:spPr>
          <a:xfrm>
            <a:off x="3938478" y="2362200"/>
            <a:ext cx="1014522" cy="1016089"/>
          </a:xfrm>
          <a:prstGeom prst="rect">
            <a:avLst/>
          </a:prstGeom>
        </p:spPr>
      </p:pic>
      <p:pic>
        <p:nvPicPr>
          <p:cNvPr id="18" name="Picture 17" descr="A picture containing outdoor, person, tree, ground&#10;&#10;Description automatically generated">
            <a:extLst>
              <a:ext uri="{FF2B5EF4-FFF2-40B4-BE49-F238E27FC236}">
                <a16:creationId xmlns:a16="http://schemas.microsoft.com/office/drawing/2014/main" id="{A27582E3-34B4-4061-9D79-75091E996F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222" t="14199" r="35185" b="58272"/>
          <a:stretch/>
        </p:blipFill>
        <p:spPr>
          <a:xfrm>
            <a:off x="2933766" y="1471235"/>
            <a:ext cx="983403" cy="1107514"/>
          </a:xfrm>
          <a:prstGeom prst="rect">
            <a:avLst/>
          </a:prstGeom>
        </p:spPr>
      </p:pic>
      <p:pic>
        <p:nvPicPr>
          <p:cNvPr id="20" name="Picture 19" descr="A picture containing tree, outdoor, person, ground&#10;&#10;Description automatically generated">
            <a:extLst>
              <a:ext uri="{FF2B5EF4-FFF2-40B4-BE49-F238E27FC236}">
                <a16:creationId xmlns:a16="http://schemas.microsoft.com/office/drawing/2014/main" id="{5BD4C383-85D0-4E17-9AE8-60B55A9EE13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687" t="20333" r="30216" b="51078"/>
          <a:stretch/>
        </p:blipFill>
        <p:spPr>
          <a:xfrm>
            <a:off x="7543800" y="4621809"/>
            <a:ext cx="1153831" cy="1154444"/>
          </a:xfrm>
          <a:prstGeom prst="rect">
            <a:avLst/>
          </a:prstGeom>
        </p:spPr>
      </p:pic>
      <p:pic>
        <p:nvPicPr>
          <p:cNvPr id="6" name="Picture 5" descr="A close-up of a person smiling&#10;&#10;Description automatically generated">
            <a:extLst>
              <a:ext uri="{FF2B5EF4-FFF2-40B4-BE49-F238E27FC236}">
                <a16:creationId xmlns:a16="http://schemas.microsoft.com/office/drawing/2014/main" id="{A25A1908-C4DE-F2E3-DF42-E4E92E6C5B86}"/>
              </a:ext>
            </a:extLst>
          </p:cNvPr>
          <p:cNvPicPr>
            <a:picLocks noChangeAspect="1"/>
          </p:cNvPicPr>
          <p:nvPr/>
        </p:nvPicPr>
        <p:blipFill>
          <a:blip r:embed="rId12"/>
          <a:stretch>
            <a:fillRect/>
          </a:stretch>
        </p:blipFill>
        <p:spPr>
          <a:xfrm>
            <a:off x="4969193" y="3083243"/>
            <a:ext cx="1137285" cy="1365885"/>
          </a:xfrm>
          <a:prstGeom prst="rect">
            <a:avLst/>
          </a:prstGeom>
        </p:spPr>
      </p:pic>
    </p:spTree>
    <p:extLst>
      <p:ext uri="{BB962C8B-B14F-4D97-AF65-F5344CB8AC3E}">
        <p14:creationId xmlns:p14="http://schemas.microsoft.com/office/powerpoint/2010/main" val="197463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6552"/>
            <a:ext cx="8202090" cy="4790976"/>
          </a:xfrm>
        </p:spPr>
        <p:txBody>
          <a:bodyPr>
            <a:normAutofit/>
          </a:bodyPr>
          <a:lstStyle/>
          <a:p>
            <a:r>
              <a:rPr lang="en-US"/>
              <a:t>Review results related to your personality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AA2529A-2E91-4081-BD70-B9BB1F8BBA6C}"/>
                  </a:ext>
                </a:extLst>
              </p14:cNvPr>
              <p14:cNvContentPartPr/>
              <p14:nvPr/>
            </p14:nvContentPartPr>
            <p14:xfrm>
              <a:off x="4288608" y="1490472"/>
              <a:ext cx="360" cy="360"/>
            </p14:xfrm>
          </p:contentPart>
        </mc:Choice>
        <mc:Fallback>
          <p:pic>
            <p:nvPicPr>
              <p:cNvPr id="4" name="Ink 3">
                <a:extLst>
                  <a:ext uri="{FF2B5EF4-FFF2-40B4-BE49-F238E27FC236}">
                    <a16:creationId xmlns:a16="http://schemas.microsoft.com/office/drawing/2014/main" id="{8AA2529A-2E91-4081-BD70-B9BB1F8BBA6C}"/>
                  </a:ext>
                </a:extLst>
              </p:cNvPr>
              <p:cNvPicPr/>
              <p:nvPr/>
            </p:nvPicPr>
            <p:blipFill>
              <a:blip r:embed="rId3"/>
              <a:stretch>
                <a:fillRect/>
              </a:stretch>
            </p:blipFill>
            <p:spPr>
              <a:xfrm>
                <a:off x="4279608" y="14814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6408B32F-D39A-44DA-BF05-C750863C6933}"/>
                  </a:ext>
                </a:extLst>
              </p14:cNvPr>
              <p14:cNvContentPartPr/>
              <p14:nvPr/>
            </p14:nvContentPartPr>
            <p14:xfrm>
              <a:off x="4087008" y="1572552"/>
              <a:ext cx="360" cy="360"/>
            </p14:xfrm>
          </p:contentPart>
        </mc:Choice>
        <mc:Fallback>
          <p:pic>
            <p:nvPicPr>
              <p:cNvPr id="6" name="Ink 5">
                <a:extLst>
                  <a:ext uri="{FF2B5EF4-FFF2-40B4-BE49-F238E27FC236}">
                    <a16:creationId xmlns:a16="http://schemas.microsoft.com/office/drawing/2014/main" id="{6408B32F-D39A-44DA-BF05-C750863C6933}"/>
                  </a:ext>
                </a:extLst>
              </p:cNvPr>
              <p:cNvPicPr/>
              <p:nvPr/>
            </p:nvPicPr>
            <p:blipFill>
              <a:blip r:embed="rId3"/>
              <a:stretch>
                <a:fillRect/>
              </a:stretch>
            </p:blipFill>
            <p:spPr>
              <a:xfrm>
                <a:off x="4078008" y="15635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CAE9DCF8-F35F-48FB-ACAB-43B89645857F}"/>
                  </a:ext>
                </a:extLst>
              </p14:cNvPr>
              <p14:cNvContentPartPr/>
              <p14:nvPr/>
            </p14:nvContentPartPr>
            <p14:xfrm>
              <a:off x="6702408" y="2075112"/>
              <a:ext cx="360" cy="360"/>
            </p14:xfrm>
          </p:contentPart>
        </mc:Choice>
        <mc:Fallback>
          <p:pic>
            <p:nvPicPr>
              <p:cNvPr id="7" name="Ink 6">
                <a:extLst>
                  <a:ext uri="{FF2B5EF4-FFF2-40B4-BE49-F238E27FC236}">
                    <a16:creationId xmlns:a16="http://schemas.microsoft.com/office/drawing/2014/main" id="{CAE9DCF8-F35F-48FB-ACAB-43B89645857F}"/>
                  </a:ext>
                </a:extLst>
              </p:cNvPr>
              <p:cNvPicPr/>
              <p:nvPr/>
            </p:nvPicPr>
            <p:blipFill>
              <a:blip r:embed="rId3"/>
              <a:stretch>
                <a:fillRect/>
              </a:stretch>
            </p:blipFill>
            <p:spPr>
              <a:xfrm>
                <a:off x="6693408" y="2066112"/>
                <a:ext cx="18000" cy="18000"/>
              </a:xfrm>
              <a:prstGeom prst="rect">
                <a:avLst/>
              </a:prstGeom>
            </p:spPr>
          </p:pic>
        </mc:Fallback>
      </mc:AlternateContent>
    </p:spTree>
    <p:extLst>
      <p:ext uri="{BB962C8B-B14F-4D97-AF65-F5344CB8AC3E}">
        <p14:creationId xmlns:p14="http://schemas.microsoft.com/office/powerpoint/2010/main" val="1414877829"/>
      </p:ext>
    </p:extLst>
  </p:cSld>
  <p:clrMapOvr>
    <a:masterClrMapping/>
  </p:clrMapOvr>
  <mc:AlternateContent xmlns:mc="http://schemas.openxmlformats.org/markup-compatibility/2006">
    <mc:Choice xmlns:p14="http://schemas.microsoft.com/office/powerpoint/2010/main" Requires="p14">
      <p:transition spd="slow" p14:dur="2000" advTm="14854"/>
    </mc:Choice>
    <mc:Fallback>
      <p:transition spd="slow" advTm="1485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609A6-89BD-4A65-913B-B0EE944ED2F6}"/>
              </a:ext>
            </a:extLst>
          </p:cNvPr>
          <p:cNvSpPr>
            <a:spLocks noGrp="1"/>
          </p:cNvSpPr>
          <p:nvPr>
            <p:ph type="title"/>
          </p:nvPr>
        </p:nvSpPr>
        <p:spPr>
          <a:xfrm>
            <a:off x="768096" y="4971088"/>
            <a:ext cx="7290054" cy="1499616"/>
          </a:xfrm>
        </p:spPr>
        <p:txBody>
          <a:bodyPr>
            <a:normAutofit/>
          </a:bodyPr>
          <a:lstStyle/>
          <a:p>
            <a:r>
              <a:rPr lang="en-US" sz="4100">
                <a:solidFill>
                  <a:srgbClr val="FFFFFF"/>
                </a:solidFill>
              </a:rPr>
              <a:t>           9</a:t>
            </a:r>
            <a:r>
              <a:rPr lang="en-US" sz="4100" baseline="30000">
                <a:solidFill>
                  <a:srgbClr val="FFFFFF"/>
                </a:solidFill>
              </a:rPr>
              <a:t>th</a:t>
            </a:r>
            <a:r>
              <a:rPr lang="en-US" sz="4100">
                <a:solidFill>
                  <a:srgbClr val="FFFFFF"/>
                </a:solidFill>
              </a:rPr>
              <a:t> Grade bridge law</a:t>
            </a:r>
            <a:br>
              <a:rPr lang="en-US" sz="4100">
                <a:solidFill>
                  <a:srgbClr val="FFFFFF"/>
                </a:solidFill>
              </a:rPr>
            </a:br>
            <a:r>
              <a:rPr lang="en-US" sz="4100">
                <a:solidFill>
                  <a:srgbClr val="FFFFFF"/>
                </a:solidFill>
              </a:rPr>
              <a:t>	</a:t>
            </a:r>
            <a:r>
              <a:rPr lang="en-US" sz="4100">
                <a:solidFill>
                  <a:srgbClr val="FFFFFF"/>
                </a:solidFill>
                <a:highlight>
                  <a:srgbClr val="FFFF00"/>
                </a:highlight>
              </a:rPr>
              <a:t>		Task 2 – Bridge Survey</a:t>
            </a:r>
          </a:p>
        </p:txBody>
      </p:sp>
      <p:cxnSp>
        <p:nvCxnSpPr>
          <p:cNvPr id="13" name="Straight Connector 12">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5054E16E-EBFE-46B4-8AEC-F64DF762DECC}"/>
              </a:ext>
            </a:extLst>
          </p:cNvPr>
          <p:cNvGraphicFramePr>
            <a:graphicFrameLocks noGrp="1"/>
          </p:cNvGraphicFramePr>
          <p:nvPr>
            <p:ph idx="1"/>
            <p:extLst>
              <p:ext uri="{D42A27DB-BD31-4B8C-83A1-F6EECF244321}">
                <p14:modId xmlns:p14="http://schemas.microsoft.com/office/powerpoint/2010/main" val="1981069574"/>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45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49CD-5808-B511-0364-070BD8CDBBD8}"/>
              </a:ext>
            </a:extLst>
          </p:cNvPr>
          <p:cNvSpPr>
            <a:spLocks noGrp="1"/>
          </p:cNvSpPr>
          <p:nvPr>
            <p:ph type="title"/>
          </p:nvPr>
        </p:nvSpPr>
        <p:spPr/>
        <p:txBody>
          <a:bodyPr/>
          <a:lstStyle/>
          <a:p>
            <a:pPr algn="ctr"/>
            <a:r>
              <a:rPr lang="en-US"/>
              <a:t>Creating A GA Futures </a:t>
            </a:r>
            <a:r>
              <a:rPr lang="en-US" err="1"/>
              <a:t>ACcount</a:t>
            </a:r>
            <a:br>
              <a:rPr lang="en-US"/>
            </a:br>
            <a:r>
              <a:rPr lang="en-US">
                <a:highlight>
                  <a:srgbClr val="FFFF00"/>
                </a:highlight>
              </a:rPr>
              <a:t>www.gafutures.org</a:t>
            </a:r>
            <a:endParaRPr lang="en-US"/>
          </a:p>
        </p:txBody>
      </p:sp>
      <p:pic>
        <p:nvPicPr>
          <p:cNvPr id="4" name="Content Placeholder 3" descr="A screenshot of a computer&#10;&#10;AI-generated content may be incorrect.">
            <a:extLst>
              <a:ext uri="{FF2B5EF4-FFF2-40B4-BE49-F238E27FC236}">
                <a16:creationId xmlns:a16="http://schemas.microsoft.com/office/drawing/2014/main" id="{CEDC9880-2C55-2F61-9EEA-B52FB4B1AAC0}"/>
              </a:ext>
            </a:extLst>
          </p:cNvPr>
          <p:cNvPicPr>
            <a:picLocks noGrp="1" noChangeAspect="1"/>
          </p:cNvPicPr>
          <p:nvPr>
            <p:ph idx="1"/>
          </p:nvPr>
        </p:nvPicPr>
        <p:blipFill>
          <a:blip r:embed="rId2"/>
          <a:stretch>
            <a:fillRect/>
          </a:stretch>
        </p:blipFill>
        <p:spPr>
          <a:xfrm>
            <a:off x="768096" y="2394472"/>
            <a:ext cx="7290055" cy="3806416"/>
          </a:xfrm>
          <a:prstGeom prst="rect">
            <a:avLst/>
          </a:prstGeom>
        </p:spPr>
      </p:pic>
      <p:sp>
        <p:nvSpPr>
          <p:cNvPr id="5" name="Arrow: Up 4">
            <a:extLst>
              <a:ext uri="{FF2B5EF4-FFF2-40B4-BE49-F238E27FC236}">
                <a16:creationId xmlns:a16="http://schemas.microsoft.com/office/drawing/2014/main" id="{A7B11A65-2A96-C4C1-EB6D-5646B10CDED7}"/>
              </a:ext>
            </a:extLst>
          </p:cNvPr>
          <p:cNvSpPr/>
          <p:nvPr/>
        </p:nvSpPr>
        <p:spPr>
          <a:xfrm rot="6540000">
            <a:off x="3490041" y="1666533"/>
            <a:ext cx="471474" cy="145895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27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2302-8FCD-4E41-37FF-36C7E187B0A8}"/>
              </a:ext>
            </a:extLst>
          </p:cNvPr>
          <p:cNvSpPr>
            <a:spLocks noGrp="1"/>
          </p:cNvSpPr>
          <p:nvPr>
            <p:ph type="title"/>
          </p:nvPr>
        </p:nvSpPr>
        <p:spPr>
          <a:xfrm>
            <a:off x="768096" y="585216"/>
            <a:ext cx="2350185" cy="1499616"/>
          </a:xfrm>
        </p:spPr>
        <p:txBody>
          <a:bodyPr>
            <a:normAutofit/>
          </a:bodyPr>
          <a:lstStyle/>
          <a:p>
            <a:r>
              <a:rPr lang="en-US" sz="3500"/>
              <a:t>Complete all 3 steps</a:t>
            </a:r>
          </a:p>
        </p:txBody>
      </p:sp>
      <p:pic>
        <p:nvPicPr>
          <p:cNvPr id="4" name="Content Placeholder 3" descr="A screenshot of a computer&#10;&#10;AI-generated content may be incorrect.">
            <a:extLst>
              <a:ext uri="{FF2B5EF4-FFF2-40B4-BE49-F238E27FC236}">
                <a16:creationId xmlns:a16="http://schemas.microsoft.com/office/drawing/2014/main" id="{A013197B-446B-0CE1-6CFA-681EDA9B9552}"/>
              </a:ext>
            </a:extLst>
          </p:cNvPr>
          <p:cNvPicPr>
            <a:picLocks noChangeAspect="1"/>
          </p:cNvPicPr>
          <p:nvPr/>
        </p:nvPicPr>
        <p:blipFill>
          <a:blip r:embed="rId2"/>
          <a:stretch>
            <a:fillRect/>
          </a:stretch>
        </p:blipFill>
        <p:spPr>
          <a:xfrm>
            <a:off x="566893" y="1857505"/>
            <a:ext cx="7791112" cy="4278303"/>
          </a:xfrm>
          <a:prstGeom prst="rect">
            <a:avLst/>
          </a:prstGeom>
        </p:spPr>
      </p:pic>
      <p:sp>
        <p:nvSpPr>
          <p:cNvPr id="3" name="Explosion: 8 Points 2">
            <a:extLst>
              <a:ext uri="{FF2B5EF4-FFF2-40B4-BE49-F238E27FC236}">
                <a16:creationId xmlns:a16="http://schemas.microsoft.com/office/drawing/2014/main" id="{52343C73-DF2B-42D0-B27B-EEA3EF7D00CD}"/>
              </a:ext>
            </a:extLst>
          </p:cNvPr>
          <p:cNvSpPr/>
          <p:nvPr/>
        </p:nvSpPr>
        <p:spPr>
          <a:xfrm rot="-120000">
            <a:off x="5070844" y="7675"/>
            <a:ext cx="3458562" cy="289385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B9A588-0924-397B-6AB9-B03FE0FCFDD2}"/>
              </a:ext>
            </a:extLst>
          </p:cNvPr>
          <p:cNvSpPr txBox="1"/>
          <p:nvPr/>
        </p:nvSpPr>
        <p:spPr>
          <a:xfrm>
            <a:off x="6046438" y="985024"/>
            <a:ext cx="14744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Must use PERSONAL email </a:t>
            </a:r>
          </a:p>
        </p:txBody>
      </p:sp>
      <p:sp>
        <p:nvSpPr>
          <p:cNvPr id="6" name="TextBox 5">
            <a:extLst>
              <a:ext uri="{FF2B5EF4-FFF2-40B4-BE49-F238E27FC236}">
                <a16:creationId xmlns:a16="http://schemas.microsoft.com/office/drawing/2014/main" id="{82D076C3-0D44-9463-AAE5-638FEF2BD1F4}"/>
              </a:ext>
            </a:extLst>
          </p:cNvPr>
          <p:cNvSpPr txBox="1"/>
          <p:nvPr/>
        </p:nvSpPr>
        <p:spPr>
          <a:xfrm>
            <a:off x="644292" y="6257072"/>
            <a:ext cx="78801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ighlight>
                  <a:srgbClr val="FFFF00"/>
                </a:highlight>
              </a:rPr>
              <a:t>**Be sure to remember your username and password for future access!!</a:t>
            </a:r>
          </a:p>
        </p:txBody>
      </p:sp>
    </p:spTree>
    <p:extLst>
      <p:ext uri="{BB962C8B-B14F-4D97-AF65-F5344CB8AC3E}">
        <p14:creationId xmlns:p14="http://schemas.microsoft.com/office/powerpoint/2010/main" val="4015841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2A0DC-045C-6EE3-6A7A-FA2A3DD5B6C5}"/>
              </a:ext>
            </a:extLst>
          </p:cNvPr>
          <p:cNvSpPr>
            <a:spLocks noGrp="1"/>
          </p:cNvSpPr>
          <p:nvPr>
            <p:ph idx="1"/>
          </p:nvPr>
        </p:nvSpPr>
        <p:spPr>
          <a:xfrm>
            <a:off x="581137" y="2107539"/>
            <a:ext cx="8369318" cy="4201821"/>
          </a:xfrm>
        </p:spPr>
        <p:txBody>
          <a:bodyPr vert="horz" lIns="45720" tIns="45720" rIns="45720" bIns="45720" rtlCol="0" anchor="t">
            <a:noAutofit/>
          </a:bodyPr>
          <a:lstStyle/>
          <a:p>
            <a:pPr>
              <a:buFont typeface="Arial" panose="020B0602020104020603" pitchFamily="34" charset="0"/>
              <a:buChar char="•"/>
            </a:pPr>
            <a:r>
              <a:rPr lang="en-US" sz="2800"/>
              <a:t>X2Vol is the program that Lassiter uses to track service hours</a:t>
            </a:r>
            <a:endParaRPr lang="en-US"/>
          </a:p>
          <a:p>
            <a:pPr marL="447675" lvl="2">
              <a:buFont typeface="Wingdings" panose="020B0602020104020603" pitchFamily="34" charset="0"/>
              <a:buChar char="§"/>
            </a:pPr>
            <a:r>
              <a:rPr lang="en-US" sz="2400"/>
              <a:t>All students have access to X2Vol through Clever – there is no need to create an account – Clever will take you in!</a:t>
            </a:r>
          </a:p>
          <a:p>
            <a:pPr marL="0" indent="0">
              <a:buNone/>
            </a:pPr>
            <a:r>
              <a:rPr lang="en-US" sz="2800"/>
              <a:t> ________________________________________</a:t>
            </a:r>
          </a:p>
          <a:p>
            <a:pPr>
              <a:buFont typeface="Arial" panose="020B0602020104020603" pitchFamily="34" charset="0"/>
              <a:buChar char="•"/>
            </a:pPr>
            <a:r>
              <a:rPr lang="en-US" sz="2800"/>
              <a:t>200 Hours are required to earn a Service Cord for graduation</a:t>
            </a:r>
          </a:p>
          <a:p>
            <a:pPr marL="447675" lvl="2">
              <a:buFont typeface="Wingdings" panose="020B0602020104020603" pitchFamily="34" charset="0"/>
              <a:buChar char="§"/>
            </a:pPr>
            <a:r>
              <a:rPr lang="en-US" sz="2400"/>
              <a:t>100 Hours with Lassiter Organizations</a:t>
            </a:r>
          </a:p>
          <a:p>
            <a:pPr marL="447675" lvl="2">
              <a:buFont typeface="Wingdings" panose="020B0602020104020603" pitchFamily="34" charset="0"/>
              <a:buChar char="§"/>
            </a:pPr>
            <a:r>
              <a:rPr lang="en-US" sz="2400"/>
              <a:t>100 Hours outside of Lassiter </a:t>
            </a:r>
          </a:p>
          <a:p>
            <a:pPr>
              <a:buFont typeface="Arial" panose="020B0602020104020603" pitchFamily="34" charset="0"/>
              <a:buChar char="•"/>
            </a:pPr>
            <a:endParaRPr lang="en-US"/>
          </a:p>
        </p:txBody>
      </p:sp>
      <p:sp>
        <p:nvSpPr>
          <p:cNvPr id="5" name="TextBox 4">
            <a:extLst>
              <a:ext uri="{FF2B5EF4-FFF2-40B4-BE49-F238E27FC236}">
                <a16:creationId xmlns:a16="http://schemas.microsoft.com/office/drawing/2014/main" id="{7783A293-026A-6718-1537-E8A0E63E39B0}"/>
              </a:ext>
            </a:extLst>
          </p:cNvPr>
          <p:cNvSpPr txBox="1"/>
          <p:nvPr/>
        </p:nvSpPr>
        <p:spPr>
          <a:xfrm>
            <a:off x="1068658" y="845633"/>
            <a:ext cx="5687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t>X2Vol</a:t>
            </a:r>
          </a:p>
        </p:txBody>
      </p:sp>
    </p:spTree>
    <p:extLst>
      <p:ext uri="{BB962C8B-B14F-4D97-AF65-F5344CB8AC3E}">
        <p14:creationId xmlns:p14="http://schemas.microsoft.com/office/powerpoint/2010/main" val="301995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4B896-5D48-4A9C-8FC2-CA05A94098C0}"/>
              </a:ext>
            </a:extLst>
          </p:cNvPr>
          <p:cNvSpPr>
            <a:spLocks noGrp="1"/>
          </p:cNvSpPr>
          <p:nvPr>
            <p:ph type="title"/>
          </p:nvPr>
        </p:nvSpPr>
        <p:spPr>
          <a:xfrm>
            <a:off x="768096" y="585216"/>
            <a:ext cx="2834314" cy="1499616"/>
          </a:xfrm>
        </p:spPr>
        <p:txBody>
          <a:bodyPr>
            <a:normAutofit/>
          </a:bodyPr>
          <a:lstStyle/>
          <a:p>
            <a:r>
              <a:rPr lang="en-US" b="1" u="sng">
                <a:solidFill>
                  <a:srgbClr val="FFFFFF"/>
                </a:solidFill>
              </a:rPr>
              <a:t>Don’t log out!</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C28060-F3FE-4652-BEF5-D60D14FF19C3}"/>
              </a:ext>
            </a:extLst>
          </p:cNvPr>
          <p:cNvSpPr>
            <a:spLocks noGrp="1"/>
          </p:cNvSpPr>
          <p:nvPr>
            <p:ph idx="1"/>
          </p:nvPr>
        </p:nvSpPr>
        <p:spPr>
          <a:xfrm>
            <a:off x="768096" y="2286000"/>
            <a:ext cx="2843784" cy="3931920"/>
          </a:xfrm>
        </p:spPr>
        <p:txBody>
          <a:bodyPr vert="horz" lIns="91440" tIns="45720" rIns="91440" bIns="45720" rtlCol="0">
            <a:normAutofit/>
          </a:bodyPr>
          <a:lstStyle/>
          <a:p>
            <a:r>
              <a:rPr lang="en-US" b="1">
                <a:solidFill>
                  <a:srgbClr val="FFFFFF"/>
                </a:solidFill>
              </a:rPr>
              <a:t>Make sure a counselor has verified TWO Tasks have been completed</a:t>
            </a:r>
          </a:p>
          <a:p>
            <a:r>
              <a:rPr lang="en-US">
                <a:solidFill>
                  <a:srgbClr val="FFFFFF"/>
                </a:solidFill>
              </a:rPr>
              <a:t>Click “</a:t>
            </a:r>
            <a:r>
              <a:rPr lang="en-US" b="1">
                <a:solidFill>
                  <a:srgbClr val="FFFFFF"/>
                </a:solidFill>
              </a:rPr>
              <a:t>My Planner</a:t>
            </a:r>
            <a:r>
              <a:rPr lang="en-US">
                <a:solidFill>
                  <a:srgbClr val="FFFFFF"/>
                </a:solidFill>
              </a:rPr>
              <a:t>”</a:t>
            </a:r>
          </a:p>
          <a:p>
            <a:r>
              <a:rPr lang="en-US">
                <a:solidFill>
                  <a:srgbClr val="FFFFFF"/>
                </a:solidFill>
              </a:rPr>
              <a:t>Choose “</a:t>
            </a:r>
            <a:r>
              <a:rPr lang="en-US" b="1">
                <a:solidFill>
                  <a:srgbClr val="FFFFFF"/>
                </a:solidFill>
              </a:rPr>
              <a:t>Tasks</a:t>
            </a:r>
            <a:r>
              <a:rPr lang="en-US">
                <a:solidFill>
                  <a:srgbClr val="FFFFFF"/>
                </a:solidFill>
              </a:rPr>
              <a:t>”</a:t>
            </a:r>
          </a:p>
          <a:p>
            <a:r>
              <a:rPr lang="en-US">
                <a:solidFill>
                  <a:srgbClr val="FFFFFF"/>
                </a:solidFill>
              </a:rPr>
              <a:t>You will see a message when finished</a:t>
            </a:r>
          </a:p>
          <a:p>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pic>
        <p:nvPicPr>
          <p:cNvPr id="5" name="Picture 4" descr="A screenshot of a cell phone&#10;&#10;Description generated with high confidence">
            <a:extLst>
              <a:ext uri="{FF2B5EF4-FFF2-40B4-BE49-F238E27FC236}">
                <a16:creationId xmlns:a16="http://schemas.microsoft.com/office/drawing/2014/main" id="{7FE9E6AA-C4C3-4291-A59B-F9C76E074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18026"/>
            <a:ext cx="4091940" cy="1421948"/>
          </a:xfrm>
          <a:prstGeom prst="rect">
            <a:avLst/>
          </a:prstGeom>
        </p:spPr>
      </p:pic>
    </p:spTree>
    <p:extLst>
      <p:ext uri="{BB962C8B-B14F-4D97-AF65-F5344CB8AC3E}">
        <p14:creationId xmlns:p14="http://schemas.microsoft.com/office/powerpoint/2010/main" val="3551196400"/>
      </p:ext>
    </p:extLst>
  </p:cSld>
  <p:clrMapOvr>
    <a:masterClrMapping/>
  </p:clrMapOvr>
  <mc:AlternateContent xmlns:mc="http://schemas.openxmlformats.org/markup-compatibility/2006">
    <mc:Choice xmlns:p14="http://schemas.microsoft.com/office/powerpoint/2010/main" Requires="p14">
      <p:transition spd="slow" p14:dur="2000" advTm="20907"/>
    </mc:Choice>
    <mc:Fallback>
      <p:transition spd="slow" advTm="209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83E24CA-3560-4B77-9F4B-793BE2A6D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
        <p:nvSpPr>
          <p:cNvPr id="16" name="Rectangle 15">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2007" y="620720"/>
            <a:ext cx="483186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BD183-5869-4131-8604-CA9087E68952}"/>
              </a:ext>
            </a:extLst>
          </p:cNvPr>
          <p:cNvSpPr>
            <a:spLocks noGrp="1"/>
          </p:cNvSpPr>
          <p:nvPr>
            <p:ph type="title"/>
          </p:nvPr>
        </p:nvSpPr>
        <p:spPr>
          <a:xfrm>
            <a:off x="4192590" y="1105351"/>
            <a:ext cx="4107803" cy="3023981"/>
          </a:xfrm>
        </p:spPr>
        <p:txBody>
          <a:bodyPr vert="horz" lIns="91440" tIns="45720" rIns="91440" bIns="45720" rtlCol="0" anchor="b">
            <a:normAutofit/>
          </a:bodyPr>
          <a:lstStyle/>
          <a:p>
            <a:pPr algn="l"/>
            <a:r>
              <a:rPr lang="en-US" sz="3800">
                <a:solidFill>
                  <a:schemeClr val="bg1"/>
                </a:solidFill>
              </a:rPr>
              <a:t>“The future belongs to those who believe in the beauty of their dreams.”</a:t>
            </a:r>
            <a:br>
              <a:rPr lang="en-US" sz="3800">
                <a:solidFill>
                  <a:schemeClr val="bg1"/>
                </a:solidFill>
              </a:rPr>
            </a:br>
            <a:r>
              <a:rPr lang="en-US" sz="3800">
                <a:solidFill>
                  <a:schemeClr val="bg1"/>
                </a:solidFill>
              </a:rPr>
              <a:t>- Eleanor Roosevelt</a:t>
            </a:r>
          </a:p>
        </p:txBody>
      </p:sp>
      <p:sp>
        <p:nvSpPr>
          <p:cNvPr id="3" name="Text Placeholder 2">
            <a:extLst>
              <a:ext uri="{FF2B5EF4-FFF2-40B4-BE49-F238E27FC236}">
                <a16:creationId xmlns:a16="http://schemas.microsoft.com/office/drawing/2014/main" id="{56F1DC66-664D-4403-AEF9-C7CC67FE23B6}"/>
              </a:ext>
            </a:extLst>
          </p:cNvPr>
          <p:cNvSpPr>
            <a:spLocks noGrp="1"/>
          </p:cNvSpPr>
          <p:nvPr>
            <p:ph type="body" idx="1"/>
          </p:nvPr>
        </p:nvSpPr>
        <p:spPr>
          <a:xfrm>
            <a:off x="4192590" y="4297556"/>
            <a:ext cx="4107803" cy="1431695"/>
          </a:xfrm>
        </p:spPr>
        <p:txBody>
          <a:bodyPr vert="horz" lIns="91440" tIns="45720" rIns="91440" bIns="45720" rtlCol="0" anchor="t">
            <a:normAutofit/>
          </a:bodyPr>
          <a:lstStyle/>
          <a:p>
            <a:r>
              <a:rPr lang="en-US" sz="1400">
                <a:solidFill>
                  <a:schemeClr val="bg1"/>
                </a:solidFill>
              </a:rPr>
              <a:t>Something to think about…</a:t>
            </a:r>
          </a:p>
        </p:txBody>
      </p:sp>
      <p:cxnSp>
        <p:nvCxnSpPr>
          <p:cNvPr id="18" name="Straight Connector 17">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7470" y="4214336"/>
            <a:ext cx="38404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7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81096-6412-4BAD-B90D-EC899BEEB8D0}"/>
              </a:ext>
            </a:extLst>
          </p:cNvPr>
          <p:cNvSpPr>
            <a:spLocks noGrp="1"/>
          </p:cNvSpPr>
          <p:nvPr>
            <p:ph type="title"/>
          </p:nvPr>
        </p:nvSpPr>
        <p:spPr>
          <a:xfrm>
            <a:off x="768096" y="585216"/>
            <a:ext cx="7290054" cy="844156"/>
          </a:xfrm>
        </p:spPr>
        <p:txBody>
          <a:bodyPr>
            <a:normAutofit fontScale="90000"/>
          </a:bodyPr>
          <a:lstStyle/>
          <a:p>
            <a:pPr algn="ctr"/>
            <a:r>
              <a:rPr lang="en-US" b="1"/>
              <a:t>Reasons to see your counselor</a:t>
            </a:r>
          </a:p>
        </p:txBody>
      </p:sp>
      <p:pic>
        <p:nvPicPr>
          <p:cNvPr id="1026" name="Picture 2">
            <a:extLst>
              <a:ext uri="{FF2B5EF4-FFF2-40B4-BE49-F238E27FC236}">
                <a16:creationId xmlns:a16="http://schemas.microsoft.com/office/drawing/2014/main" id="{F9CEE0A8-2C6B-4EDF-9735-E52118643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1734" y="3321358"/>
            <a:ext cx="1777243" cy="14749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0FD912-8205-437A-B2CD-290C67C852B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5" name="Rectangle 4">
            <a:extLst>
              <a:ext uri="{FF2B5EF4-FFF2-40B4-BE49-F238E27FC236}">
                <a16:creationId xmlns:a16="http://schemas.microsoft.com/office/drawing/2014/main" id="{A48F7FB9-44EC-4C0D-BD1D-2B9E3BBF382F}"/>
              </a:ext>
            </a:extLst>
          </p:cNvPr>
          <p:cNvSpPr/>
          <p:nvPr/>
        </p:nvSpPr>
        <p:spPr>
          <a:xfrm>
            <a:off x="1524000" y="3244334"/>
            <a:ext cx="3169187" cy="369332"/>
          </a:xfrm>
          <a:prstGeom prst="rect">
            <a:avLst/>
          </a:prstGeom>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A80046E1-AE1F-4DE2-BCBA-5952B3A30DB1}"/>
              </a:ext>
            </a:extLst>
          </p:cNvPr>
          <p:cNvSpPr/>
          <p:nvPr/>
        </p:nvSpPr>
        <p:spPr>
          <a:xfrm>
            <a:off x="559883" y="2482503"/>
            <a:ext cx="2469002" cy="523220"/>
          </a:xfrm>
          <a:prstGeom prst="rect">
            <a:avLst/>
          </a:prstGeom>
        </p:spPr>
        <p:txBody>
          <a:bodyPr wrap="square">
            <a:spAutoFit/>
          </a:bodyPr>
          <a:lstStyle/>
          <a:p>
            <a:r>
              <a:rPr lang="en-US" sz="2800" b="1">
                <a:solidFill>
                  <a:srgbClr val="000000"/>
                </a:solidFill>
                <a:latin typeface="Cambria" panose="02040503050406030204" pitchFamily="18" charset="0"/>
                <a:ea typeface="Cambria" panose="02040503050406030204" pitchFamily="18" charset="0"/>
              </a:rPr>
              <a:t> </a:t>
            </a:r>
            <a:r>
              <a:rPr lang="en-US" sz="2800" b="1">
                <a:solidFill>
                  <a:srgbClr val="000000"/>
                </a:solidFill>
                <a:latin typeface="+mj-lt"/>
                <a:ea typeface="Cambria" panose="02040503050406030204" pitchFamily="18" charset="0"/>
              </a:rPr>
              <a:t>ACADEMIC</a:t>
            </a:r>
            <a:endParaRPr lang="en-US" sz="2800" b="1">
              <a:latin typeface="+mj-lt"/>
              <a:ea typeface="Cambria" panose="02040503050406030204" pitchFamily="18" charset="0"/>
            </a:endParaRPr>
          </a:p>
        </p:txBody>
      </p:sp>
      <p:pic>
        <p:nvPicPr>
          <p:cNvPr id="1030" name="Picture 6">
            <a:extLst>
              <a:ext uri="{FF2B5EF4-FFF2-40B4-BE49-F238E27FC236}">
                <a16:creationId xmlns:a16="http://schemas.microsoft.com/office/drawing/2014/main" id="{1BD1D161-6EFA-4B4A-933B-D40B6CC12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873" y="3398520"/>
            <a:ext cx="1669513" cy="1234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367C90-FBC6-4E63-B004-14EFE8A0C96A}"/>
              </a:ext>
            </a:extLst>
          </p:cNvPr>
          <p:cNvSpPr txBox="1"/>
          <p:nvPr/>
        </p:nvSpPr>
        <p:spPr>
          <a:xfrm>
            <a:off x="3209471" y="2744113"/>
            <a:ext cx="2762315" cy="523220"/>
          </a:xfrm>
          <a:prstGeom prst="rect">
            <a:avLst/>
          </a:prstGeom>
          <a:noFill/>
        </p:spPr>
        <p:txBody>
          <a:bodyPr wrap="square" rtlCol="0">
            <a:spAutoFit/>
          </a:bodyPr>
          <a:lstStyle/>
          <a:p>
            <a:r>
              <a:rPr lang="en-US" sz="2800" b="1">
                <a:latin typeface="+mj-lt"/>
                <a:ea typeface="Cambria" panose="02040503050406030204" pitchFamily="18" charset="0"/>
              </a:rPr>
              <a:t>SOCIAL/EMOTIONAL</a:t>
            </a:r>
          </a:p>
        </p:txBody>
      </p:sp>
      <p:pic>
        <p:nvPicPr>
          <p:cNvPr id="1032" name="Picture 8">
            <a:extLst>
              <a:ext uri="{FF2B5EF4-FFF2-40B4-BE49-F238E27FC236}">
                <a16:creationId xmlns:a16="http://schemas.microsoft.com/office/drawing/2014/main" id="{02DB9FDB-D7EE-47B2-844F-4B3906F65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187" y="3234500"/>
            <a:ext cx="676275" cy="1552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317BA8-E487-483B-BD52-0C2EE4F2FE94}"/>
              </a:ext>
            </a:extLst>
          </p:cNvPr>
          <p:cNvSpPr txBox="1"/>
          <p:nvPr/>
        </p:nvSpPr>
        <p:spPr>
          <a:xfrm>
            <a:off x="6642141" y="2458470"/>
            <a:ext cx="1511952" cy="523220"/>
          </a:xfrm>
          <a:prstGeom prst="rect">
            <a:avLst/>
          </a:prstGeom>
          <a:noFill/>
        </p:spPr>
        <p:txBody>
          <a:bodyPr wrap="none" rtlCol="0">
            <a:spAutoFit/>
          </a:bodyPr>
          <a:lstStyle/>
          <a:p>
            <a:r>
              <a:rPr lang="en-US" sz="2800" b="1">
                <a:latin typeface="+mj-lt"/>
                <a:ea typeface="Cambria" panose="02040503050406030204" pitchFamily="18" charset="0"/>
              </a:rPr>
              <a:t>CAREER</a:t>
            </a:r>
          </a:p>
        </p:txBody>
      </p:sp>
    </p:spTree>
    <p:extLst>
      <p:ext uri="{BB962C8B-B14F-4D97-AF65-F5344CB8AC3E}">
        <p14:creationId xmlns:p14="http://schemas.microsoft.com/office/powerpoint/2010/main" val="159753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DB78-83B9-4C43-AB5C-5838F4AD4ED9}"/>
              </a:ext>
            </a:extLst>
          </p:cNvPr>
          <p:cNvSpPr>
            <a:spLocks noGrp="1"/>
          </p:cNvSpPr>
          <p:nvPr>
            <p:ph type="title"/>
          </p:nvPr>
        </p:nvSpPr>
        <p:spPr>
          <a:xfrm>
            <a:off x="768096" y="123885"/>
            <a:ext cx="7290054" cy="1261715"/>
          </a:xfrm>
        </p:spPr>
        <p:txBody>
          <a:bodyPr/>
          <a:lstStyle/>
          <a:p>
            <a:r>
              <a:rPr lang="en-US"/>
              <a:t>How can I get involved?</a:t>
            </a:r>
          </a:p>
        </p:txBody>
      </p:sp>
      <p:sp>
        <p:nvSpPr>
          <p:cNvPr id="7" name="Content Placeholder 6">
            <a:extLst>
              <a:ext uri="{FF2B5EF4-FFF2-40B4-BE49-F238E27FC236}">
                <a16:creationId xmlns:a16="http://schemas.microsoft.com/office/drawing/2014/main" id="{B25B04E7-708B-4487-AB2E-F950FDE9FFB6}"/>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0E784CA-5B7B-4390-A637-252545D8374E}"/>
              </a:ext>
            </a:extLst>
          </p:cNvPr>
          <p:cNvPicPr>
            <a:picLocks noChangeAspect="1"/>
          </p:cNvPicPr>
          <p:nvPr/>
        </p:nvPicPr>
        <p:blipFill>
          <a:blip r:embed="rId2"/>
          <a:stretch>
            <a:fillRect/>
          </a:stretch>
        </p:blipFill>
        <p:spPr>
          <a:xfrm>
            <a:off x="228599" y="1284636"/>
            <a:ext cx="7972299" cy="4354164"/>
          </a:xfrm>
          <a:prstGeom prst="rect">
            <a:avLst/>
          </a:prstGeom>
        </p:spPr>
      </p:pic>
      <p:pic>
        <p:nvPicPr>
          <p:cNvPr id="12" name="Picture 11">
            <a:extLst>
              <a:ext uri="{FF2B5EF4-FFF2-40B4-BE49-F238E27FC236}">
                <a16:creationId xmlns:a16="http://schemas.microsoft.com/office/drawing/2014/main" id="{4A7FD348-3B8C-4A09-A7E9-58AEB6DE28FF}"/>
              </a:ext>
            </a:extLst>
          </p:cNvPr>
          <p:cNvPicPr>
            <a:picLocks noChangeAspect="1"/>
          </p:cNvPicPr>
          <p:nvPr/>
        </p:nvPicPr>
        <p:blipFill rotWithShape="1">
          <a:blip r:embed="rId3"/>
          <a:srcRect r="57332"/>
          <a:stretch/>
        </p:blipFill>
        <p:spPr>
          <a:xfrm>
            <a:off x="2700833" y="2057400"/>
            <a:ext cx="2729357" cy="4608303"/>
          </a:xfrm>
          <a:prstGeom prst="rect">
            <a:avLst/>
          </a:prstGeom>
        </p:spPr>
      </p:pic>
      <p:pic>
        <p:nvPicPr>
          <p:cNvPr id="15" name="Picture 14">
            <a:extLst>
              <a:ext uri="{FF2B5EF4-FFF2-40B4-BE49-F238E27FC236}">
                <a16:creationId xmlns:a16="http://schemas.microsoft.com/office/drawing/2014/main" id="{BC34878C-E059-46D5-B3E6-5355E415B833}"/>
              </a:ext>
            </a:extLst>
          </p:cNvPr>
          <p:cNvPicPr>
            <a:picLocks noChangeAspect="1"/>
          </p:cNvPicPr>
          <p:nvPr/>
        </p:nvPicPr>
        <p:blipFill rotWithShape="1">
          <a:blip r:embed="rId4"/>
          <a:srcRect r="10255"/>
          <a:stretch/>
        </p:blipFill>
        <p:spPr>
          <a:xfrm>
            <a:off x="5868290" y="2290672"/>
            <a:ext cx="2729357" cy="4354164"/>
          </a:xfrm>
          <a:prstGeom prst="rect">
            <a:avLst/>
          </a:prstGeom>
        </p:spPr>
      </p:pic>
      <p:sp>
        <p:nvSpPr>
          <p:cNvPr id="16" name="Arrow: Down 15">
            <a:extLst>
              <a:ext uri="{FF2B5EF4-FFF2-40B4-BE49-F238E27FC236}">
                <a16:creationId xmlns:a16="http://schemas.microsoft.com/office/drawing/2014/main" id="{9EB3F4F2-94D7-401F-8719-070FC6C0437E}"/>
              </a:ext>
            </a:extLst>
          </p:cNvPr>
          <p:cNvSpPr/>
          <p:nvPr/>
        </p:nvSpPr>
        <p:spPr>
          <a:xfrm rot="3724546">
            <a:off x="7129587" y="2782460"/>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Down 19">
            <a:extLst>
              <a:ext uri="{FF2B5EF4-FFF2-40B4-BE49-F238E27FC236}">
                <a16:creationId xmlns:a16="http://schemas.microsoft.com/office/drawing/2014/main" id="{56FA0E0A-15F0-4293-8E75-4FD3666EDC7E}"/>
              </a:ext>
            </a:extLst>
          </p:cNvPr>
          <p:cNvSpPr/>
          <p:nvPr/>
        </p:nvSpPr>
        <p:spPr>
          <a:xfrm rot="7101992">
            <a:off x="1056130" y="1440453"/>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Down 20">
            <a:extLst>
              <a:ext uri="{FF2B5EF4-FFF2-40B4-BE49-F238E27FC236}">
                <a16:creationId xmlns:a16="http://schemas.microsoft.com/office/drawing/2014/main" id="{6B5C826D-FCBF-4910-A890-052EB7A75F28}"/>
              </a:ext>
            </a:extLst>
          </p:cNvPr>
          <p:cNvSpPr/>
          <p:nvPr/>
        </p:nvSpPr>
        <p:spPr>
          <a:xfrm rot="3724546">
            <a:off x="8226586" y="3454259"/>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Down 21">
            <a:extLst>
              <a:ext uri="{FF2B5EF4-FFF2-40B4-BE49-F238E27FC236}">
                <a16:creationId xmlns:a16="http://schemas.microsoft.com/office/drawing/2014/main" id="{F9E9C34D-2AA2-43D7-88A5-BFF263E6C7C4}"/>
              </a:ext>
            </a:extLst>
          </p:cNvPr>
          <p:cNvSpPr/>
          <p:nvPr/>
        </p:nvSpPr>
        <p:spPr>
          <a:xfrm rot="3724546">
            <a:off x="4248760" y="4144995"/>
            <a:ext cx="484632"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129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5928-8AE6-4D44-92EC-00396AE88E76}"/>
              </a:ext>
            </a:extLst>
          </p:cNvPr>
          <p:cNvSpPr>
            <a:spLocks noGrp="1"/>
          </p:cNvSpPr>
          <p:nvPr>
            <p:ph type="title"/>
          </p:nvPr>
        </p:nvSpPr>
        <p:spPr>
          <a:xfrm>
            <a:off x="768096" y="585216"/>
            <a:ext cx="7290054" cy="1499616"/>
          </a:xfrm>
        </p:spPr>
        <p:txBody>
          <a:bodyPr>
            <a:normAutofit/>
          </a:bodyPr>
          <a:lstStyle/>
          <a:p>
            <a:r>
              <a:rPr lang="en-US"/>
              <a:t>Starting strong</a:t>
            </a:r>
          </a:p>
        </p:txBody>
      </p:sp>
      <p:graphicFrame>
        <p:nvGraphicFramePr>
          <p:cNvPr id="14" name="Content Placeholder 2">
            <a:extLst>
              <a:ext uri="{FF2B5EF4-FFF2-40B4-BE49-F238E27FC236}">
                <a16:creationId xmlns:a16="http://schemas.microsoft.com/office/drawing/2014/main" id="{3AB3E76D-6CB3-4C99-B7D7-DD41B2946B7A}"/>
              </a:ext>
            </a:extLst>
          </p:cNvPr>
          <p:cNvGraphicFramePr>
            <a:graphicFrameLocks noGrp="1"/>
          </p:cNvGraphicFramePr>
          <p:nvPr>
            <p:ph idx="1"/>
            <p:extLst>
              <p:ext uri="{D42A27DB-BD31-4B8C-83A1-F6EECF244321}">
                <p14:modId xmlns:p14="http://schemas.microsoft.com/office/powerpoint/2010/main" val="2100941342"/>
              </p:ext>
            </p:extLst>
          </p:nvPr>
        </p:nvGraphicFramePr>
        <p:xfrm>
          <a:off x="767953" y="1938528"/>
          <a:ext cx="7774829" cy="4370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5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B767-9B74-4FB8-A91B-68948F0D62F3}"/>
              </a:ext>
            </a:extLst>
          </p:cNvPr>
          <p:cNvSpPr>
            <a:spLocks noGrp="1"/>
          </p:cNvSpPr>
          <p:nvPr>
            <p:ph type="title"/>
          </p:nvPr>
        </p:nvSpPr>
        <p:spPr>
          <a:xfrm>
            <a:off x="768096" y="585216"/>
            <a:ext cx="7290054" cy="1499616"/>
          </a:xfrm>
        </p:spPr>
        <p:txBody>
          <a:bodyPr>
            <a:normAutofit/>
          </a:bodyPr>
          <a:lstStyle/>
          <a:p>
            <a:r>
              <a:rPr lang="en-US"/>
              <a:t>Things to Know</a:t>
            </a:r>
          </a:p>
        </p:txBody>
      </p:sp>
      <p:graphicFrame>
        <p:nvGraphicFramePr>
          <p:cNvPr id="18" name="Content Placeholder 2">
            <a:extLst>
              <a:ext uri="{FF2B5EF4-FFF2-40B4-BE49-F238E27FC236}">
                <a16:creationId xmlns:a16="http://schemas.microsoft.com/office/drawing/2014/main" id="{23084F4C-31BB-4ED6-ED7A-03C6FAE08EB6}"/>
              </a:ext>
            </a:extLst>
          </p:cNvPr>
          <p:cNvGraphicFramePr>
            <a:graphicFrameLocks noGrp="1"/>
          </p:cNvGraphicFramePr>
          <p:nvPr>
            <p:ph idx="1"/>
            <p:extLst>
              <p:ext uri="{D42A27DB-BD31-4B8C-83A1-F6EECF244321}">
                <p14:modId xmlns:p14="http://schemas.microsoft.com/office/powerpoint/2010/main" val="192143377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821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74A886E-E8EF-48CC-8764-20EAE4538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33530-F033-41AE-8072-033838C7D3CE}"/>
              </a:ext>
            </a:extLst>
          </p:cNvPr>
          <p:cNvSpPr>
            <a:spLocks noGrp="1"/>
          </p:cNvSpPr>
          <p:nvPr>
            <p:ph type="title"/>
          </p:nvPr>
        </p:nvSpPr>
        <p:spPr>
          <a:xfrm>
            <a:off x="477603" y="640080"/>
            <a:ext cx="2533575" cy="4077145"/>
          </a:xfrm>
        </p:spPr>
        <p:txBody>
          <a:bodyPr vert="horz" lIns="91440" tIns="45720" rIns="91440" bIns="45720" rtlCol="0" anchor="b">
            <a:normAutofit/>
          </a:bodyPr>
          <a:lstStyle/>
          <a:p>
            <a:r>
              <a:rPr lang="en-US" sz="3500" kern="1200" cap="all" spc="200" baseline="0">
                <a:solidFill>
                  <a:schemeClr val="tx1">
                    <a:lumMod val="95000"/>
                    <a:lumOff val="5000"/>
                  </a:schemeClr>
                </a:solidFill>
                <a:latin typeface="+mj-lt"/>
                <a:ea typeface="+mj-ea"/>
                <a:cs typeface="+mj-cs"/>
              </a:rPr>
              <a:t>Essential Question</a:t>
            </a:r>
          </a:p>
        </p:txBody>
      </p:sp>
      <p:sp>
        <p:nvSpPr>
          <p:cNvPr id="3" name="Text Placeholder 2">
            <a:extLst>
              <a:ext uri="{FF2B5EF4-FFF2-40B4-BE49-F238E27FC236}">
                <a16:creationId xmlns:a16="http://schemas.microsoft.com/office/drawing/2014/main" id="{4BDF3C47-C4FE-446E-812D-937CC3AE4EAC}"/>
              </a:ext>
            </a:extLst>
          </p:cNvPr>
          <p:cNvSpPr>
            <a:spLocks noGrp="1"/>
          </p:cNvSpPr>
          <p:nvPr>
            <p:ph type="body" idx="1"/>
          </p:nvPr>
        </p:nvSpPr>
        <p:spPr>
          <a:xfrm>
            <a:off x="477604" y="4915401"/>
            <a:ext cx="2533574" cy="1303495"/>
          </a:xfrm>
        </p:spPr>
        <p:txBody>
          <a:bodyPr vert="horz" lIns="91440" tIns="45720" rIns="91440" bIns="45720" rtlCol="0" anchor="t">
            <a:normAutofit/>
          </a:bodyPr>
          <a:lstStyle/>
          <a:p>
            <a:pPr algn="r"/>
            <a:r>
              <a:rPr lang="en-US" sz="1400"/>
              <a:t>What do you need to know to be successful in 9</a:t>
            </a:r>
            <a:r>
              <a:rPr lang="en-US" sz="1400" baseline="30000"/>
              <a:t>th</a:t>
            </a:r>
            <a:r>
              <a:rPr lang="en-US" sz="1400"/>
              <a:t> grade and beyond?</a:t>
            </a:r>
          </a:p>
        </p:txBody>
      </p:sp>
      <p:cxnSp>
        <p:nvCxnSpPr>
          <p:cNvPr id="18" name="Straight Connector 17">
            <a:extLst>
              <a:ext uri="{FF2B5EF4-FFF2-40B4-BE49-F238E27FC236}">
                <a16:creationId xmlns:a16="http://schemas.microsoft.com/office/drawing/2014/main" id="{EB1993F9-CFC5-495F-9F26-1995344535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3778" y="4831176"/>
            <a:ext cx="2057400" cy="0"/>
          </a:xfrm>
          <a:prstGeom prst="line">
            <a:avLst/>
          </a:prstGeom>
          <a:ln w="19050">
            <a:solidFill>
              <a:srgbClr val="EDF40B"/>
            </a:solidFill>
          </a:ln>
        </p:spPr>
        <p:style>
          <a:lnRef idx="1">
            <a:schemeClr val="accent1"/>
          </a:lnRef>
          <a:fillRef idx="0">
            <a:schemeClr val="accent1"/>
          </a:fillRef>
          <a:effectRef idx="0">
            <a:schemeClr val="accent1"/>
          </a:effectRef>
          <a:fontRef idx="minor">
            <a:schemeClr val="tx1"/>
          </a:fontRef>
        </p:style>
      </p:cxnSp>
      <p:pic>
        <p:nvPicPr>
          <p:cNvPr id="5" name="Picture 4" descr="Sticky notes with question marks">
            <a:extLst>
              <a:ext uri="{FF2B5EF4-FFF2-40B4-BE49-F238E27FC236}">
                <a16:creationId xmlns:a16="http://schemas.microsoft.com/office/drawing/2014/main" id="{E56CB8ED-7C32-2D64-747F-6D90BFA8C88A}"/>
              </a:ext>
            </a:extLst>
          </p:cNvPr>
          <p:cNvPicPr>
            <a:picLocks noChangeAspect="1"/>
          </p:cNvPicPr>
          <p:nvPr/>
        </p:nvPicPr>
        <p:blipFill rotWithShape="1">
          <a:blip r:embed="rId2"/>
          <a:srcRect l="20276" r="17831" b="-2"/>
          <a:stretch/>
        </p:blipFill>
        <p:spPr>
          <a:xfrm>
            <a:off x="3491238" y="640080"/>
            <a:ext cx="5172702" cy="5578816"/>
          </a:xfrm>
          <a:prstGeom prst="rect">
            <a:avLst/>
          </a:prstGeom>
        </p:spPr>
      </p:pic>
    </p:spTree>
    <p:extLst>
      <p:ext uri="{BB962C8B-B14F-4D97-AF65-F5344CB8AC3E}">
        <p14:creationId xmlns:p14="http://schemas.microsoft.com/office/powerpoint/2010/main" val="26044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a:t>Let’s talk about…</a:t>
            </a:r>
          </a:p>
        </p:txBody>
      </p:sp>
      <p:sp>
        <p:nvSpPr>
          <p:cNvPr id="3" name="Content Placeholder 2"/>
          <p:cNvSpPr>
            <a:spLocks noGrp="1"/>
          </p:cNvSpPr>
          <p:nvPr>
            <p:ph idx="1"/>
          </p:nvPr>
        </p:nvSpPr>
        <p:spPr>
          <a:xfrm>
            <a:off x="768096" y="2286000"/>
            <a:ext cx="3566160" cy="4023360"/>
          </a:xfrm>
        </p:spPr>
        <p:txBody>
          <a:bodyPr>
            <a:normAutofit/>
          </a:bodyPr>
          <a:lstStyle/>
          <a:p>
            <a:pPr>
              <a:buFont typeface="Wingdings" panose="05000000000000000000" pitchFamily="2" charset="2"/>
              <a:buChar char="v"/>
            </a:pPr>
            <a:r>
              <a:rPr lang="en-US"/>
              <a:t> Transcripts  </a:t>
            </a:r>
          </a:p>
          <a:p>
            <a:pPr>
              <a:buFont typeface="Wingdings" panose="05000000000000000000" pitchFamily="2" charset="2"/>
              <a:buChar char="v"/>
            </a:pPr>
            <a:r>
              <a:rPr lang="en-US"/>
              <a:t> GPA </a:t>
            </a:r>
          </a:p>
          <a:p>
            <a:pPr>
              <a:buFont typeface="Wingdings" panose="05000000000000000000" pitchFamily="2" charset="2"/>
              <a:buChar char="v"/>
            </a:pPr>
            <a:r>
              <a:rPr lang="en-US"/>
              <a:t> Course Rigor</a:t>
            </a:r>
          </a:p>
          <a:p>
            <a:pPr lvl="0">
              <a:buFont typeface="Wingdings" panose="05000000000000000000" pitchFamily="2" charset="2"/>
              <a:buChar char="v"/>
            </a:pPr>
            <a:r>
              <a:rPr lang="en-US"/>
              <a:t> Promotion Requirements</a:t>
            </a:r>
          </a:p>
          <a:p>
            <a:pPr lvl="0">
              <a:buFont typeface="Wingdings" panose="05000000000000000000" pitchFamily="2" charset="2"/>
              <a:buChar char="v"/>
            </a:pPr>
            <a:r>
              <a:rPr lang="en-US"/>
              <a:t> Graduation Requirements </a:t>
            </a:r>
          </a:p>
          <a:p>
            <a:pPr lvl="0">
              <a:buFont typeface="Wingdings" panose="05000000000000000000" pitchFamily="2" charset="2"/>
              <a:buChar char="v"/>
            </a:pPr>
            <a:r>
              <a:rPr lang="en-US"/>
              <a:t> Dual Enrollment</a:t>
            </a:r>
          </a:p>
          <a:p>
            <a:pPr lvl="0">
              <a:buFont typeface="Wingdings" panose="05000000000000000000" pitchFamily="2" charset="2"/>
              <a:buChar char="v"/>
            </a:pPr>
            <a:r>
              <a:rPr lang="en-US"/>
              <a:t> Your Responsibilities in the Classroom</a:t>
            </a:r>
          </a:p>
        </p:txBody>
      </p:sp>
      <p:pic>
        <p:nvPicPr>
          <p:cNvPr id="14" name="Picture 13" descr="Pen placed on top of a signature line">
            <a:extLst>
              <a:ext uri="{FF2B5EF4-FFF2-40B4-BE49-F238E27FC236}">
                <a16:creationId xmlns:a16="http://schemas.microsoft.com/office/drawing/2014/main" id="{4BD494A4-C636-3F7F-6EDF-EF46386B03C5}"/>
              </a:ext>
            </a:extLst>
          </p:cNvPr>
          <p:cNvPicPr>
            <a:picLocks noChangeAspect="1"/>
          </p:cNvPicPr>
          <p:nvPr/>
        </p:nvPicPr>
        <p:blipFill rotWithShape="1">
          <a:blip r:embed="rId3"/>
          <a:srcRect l="43679" r="2" b="2"/>
          <a:stretch/>
        </p:blipFill>
        <p:spPr>
          <a:xfrm>
            <a:off x="4663441" y="2286000"/>
            <a:ext cx="3394709" cy="40233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abe6d8-3cee-4882-8ce9-342a8a500709" xsi:nil="true"/>
    <lcf76f155ced4ddcb4097134ff3c332f xmlns="0b785920-9f70-4232-9ea8-a80b59ef10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1599D7E59BC949902DCA9B1A69A567" ma:contentTypeVersion="19" ma:contentTypeDescription="Create a new document." ma:contentTypeScope="" ma:versionID="4aae78028a5199e96b64358d916b02c8">
  <xsd:schema xmlns:xsd="http://www.w3.org/2001/XMLSchema" xmlns:xs="http://www.w3.org/2001/XMLSchema" xmlns:p="http://schemas.microsoft.com/office/2006/metadata/properties" xmlns:ns2="0b785920-9f70-4232-9ea8-a80b59ef1013" xmlns:ns3="3fabe6d8-3cee-4882-8ce9-342a8a500709" targetNamespace="http://schemas.microsoft.com/office/2006/metadata/properties" ma:root="true" ma:fieldsID="f10e966185231e08f629e01df42e3e19" ns2:_="" ns3:_="">
    <xsd:import namespace="0b785920-9f70-4232-9ea8-a80b59ef1013"/>
    <xsd:import namespace="3fabe6d8-3cee-4882-8ce9-342a8a5007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5920-9f70-4232-9ea8-a80b59ef1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58ff1-2e0e-433d-bfb0-121866fdb5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abe6d8-3cee-4882-8ce9-342a8a5007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98b18d-66c6-4738-af64-4173d55a8145}" ma:internalName="TaxCatchAll" ma:showField="CatchAllData" ma:web="3fabe6d8-3cee-4882-8ce9-342a8a500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EA9C2-9247-41F0-AEF1-7E23F2A18D25}">
  <ds:schemaRefs>
    <ds:schemaRef ds:uri="0b785920-9f70-4232-9ea8-a80b59ef1013"/>
    <ds:schemaRef ds:uri="3fabe6d8-3cee-4882-8ce9-342a8a5007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510884-4C50-45A2-9785-97DDC9988716}">
  <ds:schemaRefs>
    <ds:schemaRef ds:uri="0b785920-9f70-4232-9ea8-a80b59ef1013"/>
    <ds:schemaRef ds:uri="3fabe6d8-3cee-4882-8ce9-342a8a5007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B52C0F-2074-4786-8C66-DB653FE2F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TM02900720[[fn=Integral]]</Template>
  <Application>Microsoft Office PowerPoint</Application>
  <PresentationFormat>On-screen Show (4:3)</PresentationFormat>
  <Slides>36</Slides>
  <Notes>18</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Integral</vt:lpstr>
      <vt:lpstr>9th Grade Bridge Law  Counseling Lesson</vt:lpstr>
      <vt:lpstr>Who is your school counselor?</vt:lpstr>
      <vt:lpstr>How can you talk to your school counselor?</vt:lpstr>
      <vt:lpstr>Reasons to see your counselor</vt:lpstr>
      <vt:lpstr>How can I get involved?</vt:lpstr>
      <vt:lpstr>Starting strong</vt:lpstr>
      <vt:lpstr>Things to Know</vt:lpstr>
      <vt:lpstr>Essential Question</vt:lpstr>
      <vt:lpstr>Let’s talk about…</vt:lpstr>
      <vt:lpstr>Report Card versus Transcript?</vt:lpstr>
      <vt:lpstr>PowerPoint Presentation</vt:lpstr>
      <vt:lpstr>What is GPA?</vt:lpstr>
      <vt:lpstr>Different GPAs and when they are used </vt:lpstr>
      <vt:lpstr>HOPE Scholarship Details </vt:lpstr>
      <vt:lpstr>How do I calculate a GPA?</vt:lpstr>
      <vt:lpstr>GPA Examples</vt:lpstr>
      <vt:lpstr>Why take Honors and AP classes?</vt:lpstr>
      <vt:lpstr>Freshmen Year Grades– What do they count for in College Admissions?</vt:lpstr>
      <vt:lpstr>How Many Credits Do I need  for Graduation?</vt:lpstr>
      <vt:lpstr>Promotion Requirements</vt:lpstr>
      <vt:lpstr>Georgia Athletic Eligibility </vt:lpstr>
      <vt:lpstr>Tips for Success in High School</vt:lpstr>
      <vt:lpstr>Dual Enrollment (DE)</vt:lpstr>
      <vt:lpstr>Logging into Naviance</vt:lpstr>
      <vt:lpstr>Adding STUDENT  E-MAIL ADDRESS</vt:lpstr>
      <vt:lpstr>PowerPoint Presentation</vt:lpstr>
      <vt:lpstr>PowerPoint Presentation</vt:lpstr>
      <vt:lpstr>PowerPoint Presentation</vt:lpstr>
      <vt:lpstr>           9th Grade bridge law    Task 1 –  Intelligences Assessment</vt:lpstr>
      <vt:lpstr>Review results related to your personality</vt:lpstr>
      <vt:lpstr>           9th Grade bridge law    Task 2 – Bridge Survey</vt:lpstr>
      <vt:lpstr>Creating A GA Futures ACcount www.gafutures.org</vt:lpstr>
      <vt:lpstr>Complete all 3 steps</vt:lpstr>
      <vt:lpstr>PowerPoint Presentation</vt:lpstr>
      <vt:lpstr>Don’t log out!</vt:lpstr>
      <vt:lpstr>“The future belongs to those who believe in the beauty of their dreams.” - Eleanor Roosevelt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Bridge Law  Counseling Lesson</dc:title>
  <dc:creator>Taisa Turner</dc:creator>
  <cp:revision>1</cp:revision>
  <dcterms:created xsi:type="dcterms:W3CDTF">2020-07-27T01:26:05Z</dcterms:created>
  <dcterms:modified xsi:type="dcterms:W3CDTF">2025-08-19T14:27:38Z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0x010100701599D7E59BC949902DCA9B1A69A567</vt:lpwstr>
  </property>
  <property fmtid="{D5CDD505-2E9C-101B-9397-08002B2CF9AE}" pid="3" name="MediaServiceImageTags">
    <vt:lpwstr/>
  </property>
</Properties>
</file>