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6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29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ilary Minich" userId="2573b058-d434-49d8-b8a6-d0c7ee40e146" providerId="ADAL" clId="{B8D3FED9-3BFF-4A95-BE07-63DDEF2A9C95}"/>
    <pc:docChg chg="custSel modSld">
      <pc:chgData name="Hilary Minich" userId="2573b058-d434-49d8-b8a6-d0c7ee40e146" providerId="ADAL" clId="{B8D3FED9-3BFF-4A95-BE07-63DDEF2A9C95}" dt="2025-01-20T01:38:31.167" v="437" actId="20577"/>
      <pc:docMkLst>
        <pc:docMk/>
      </pc:docMkLst>
      <pc:sldChg chg="modSp mod">
        <pc:chgData name="Hilary Minich" userId="2573b058-d434-49d8-b8a6-d0c7ee40e146" providerId="ADAL" clId="{B8D3FED9-3BFF-4A95-BE07-63DDEF2A9C95}" dt="2025-01-20T01:38:31.167" v="437" actId="20577"/>
        <pc:sldMkLst>
          <pc:docMk/>
          <pc:sldMk cId="4240991319" sldId="267"/>
        </pc:sldMkLst>
        <pc:spChg chg="mod">
          <ac:chgData name="Hilary Minich" userId="2573b058-d434-49d8-b8a6-d0c7ee40e146" providerId="ADAL" clId="{B8D3FED9-3BFF-4A95-BE07-63DDEF2A9C95}" dt="2025-01-03T18:03:49.573" v="99" actId="20577"/>
          <ac:spMkLst>
            <pc:docMk/>
            <pc:sldMk cId="4240991319" sldId="267"/>
            <ac:spMk id="16" creationId="{D1A31D38-F5C6-4805-8A48-F97A2CB153BE}"/>
          </ac:spMkLst>
        </pc:spChg>
        <pc:spChg chg="mod">
          <ac:chgData name="Hilary Minich" userId="2573b058-d434-49d8-b8a6-d0c7ee40e146" providerId="ADAL" clId="{B8D3FED9-3BFF-4A95-BE07-63DDEF2A9C95}" dt="2025-01-03T18:03:46.154" v="98" actId="20577"/>
          <ac:spMkLst>
            <pc:docMk/>
            <pc:sldMk cId="4240991319" sldId="267"/>
            <ac:spMk id="17" creationId="{F94622F3-5317-47A2-BA6E-6C781CC1BC12}"/>
          </ac:spMkLst>
        </pc:spChg>
        <pc:spChg chg="mod">
          <ac:chgData name="Hilary Minich" userId="2573b058-d434-49d8-b8a6-d0c7ee40e146" providerId="ADAL" clId="{B8D3FED9-3BFF-4A95-BE07-63DDEF2A9C95}" dt="2025-01-03T18:04:21.184" v="190" actId="20577"/>
          <ac:spMkLst>
            <pc:docMk/>
            <pc:sldMk cId="4240991319" sldId="267"/>
            <ac:spMk id="18" creationId="{55C1DC6C-7412-4978-ACDF-9DB95AB2DE9E}"/>
          </ac:spMkLst>
        </pc:spChg>
        <pc:spChg chg="mod">
          <ac:chgData name="Hilary Minich" userId="2573b058-d434-49d8-b8a6-d0c7ee40e146" providerId="ADAL" clId="{B8D3FED9-3BFF-4A95-BE07-63DDEF2A9C95}" dt="2025-01-03T18:04:16.183" v="187" actId="20577"/>
          <ac:spMkLst>
            <pc:docMk/>
            <pc:sldMk cId="4240991319" sldId="267"/>
            <ac:spMk id="19" creationId="{394B3299-6855-406C-8470-097F65F8015E}"/>
          </ac:spMkLst>
        </pc:spChg>
        <pc:spChg chg="mod">
          <ac:chgData name="Hilary Minich" userId="2573b058-d434-49d8-b8a6-d0c7ee40e146" providerId="ADAL" clId="{B8D3FED9-3BFF-4A95-BE07-63DDEF2A9C95}" dt="2025-01-20T01:37:59.655" v="422" actId="20577"/>
          <ac:spMkLst>
            <pc:docMk/>
            <pc:sldMk cId="4240991319" sldId="267"/>
            <ac:spMk id="20" creationId="{32AD1C18-03C4-45C8-9C7D-AFFFABA64547}"/>
          </ac:spMkLst>
        </pc:spChg>
        <pc:spChg chg="mod">
          <ac:chgData name="Hilary Minich" userId="2573b058-d434-49d8-b8a6-d0c7ee40e146" providerId="ADAL" clId="{B8D3FED9-3BFF-4A95-BE07-63DDEF2A9C95}" dt="2025-01-03T18:05:22.355" v="251" actId="20577"/>
          <ac:spMkLst>
            <pc:docMk/>
            <pc:sldMk cId="4240991319" sldId="267"/>
            <ac:spMk id="21" creationId="{04EE6971-B9D8-4512-AB75-8ED5B6FDF59C}"/>
          </ac:spMkLst>
        </pc:spChg>
        <pc:spChg chg="mod">
          <ac:chgData name="Hilary Minich" userId="2573b058-d434-49d8-b8a6-d0c7ee40e146" providerId="ADAL" clId="{B8D3FED9-3BFF-4A95-BE07-63DDEF2A9C95}" dt="2025-01-03T18:05:39.612" v="308" actId="20577"/>
          <ac:spMkLst>
            <pc:docMk/>
            <pc:sldMk cId="4240991319" sldId="267"/>
            <ac:spMk id="22" creationId="{EDC5D1BC-A9B6-474B-9BEB-440896F820D3}"/>
          </ac:spMkLst>
        </pc:spChg>
        <pc:spChg chg="mod">
          <ac:chgData name="Hilary Minich" userId="2573b058-d434-49d8-b8a6-d0c7ee40e146" providerId="ADAL" clId="{B8D3FED9-3BFF-4A95-BE07-63DDEF2A9C95}" dt="2025-01-20T01:38:16.909" v="423" actId="20577"/>
          <ac:spMkLst>
            <pc:docMk/>
            <pc:sldMk cId="4240991319" sldId="267"/>
            <ac:spMk id="23" creationId="{43361918-AC07-4185-944D-1C74F70CB0FE}"/>
          </ac:spMkLst>
        </pc:spChg>
        <pc:spChg chg="mod">
          <ac:chgData name="Hilary Minich" userId="2573b058-d434-49d8-b8a6-d0c7ee40e146" providerId="ADAL" clId="{B8D3FED9-3BFF-4A95-BE07-63DDEF2A9C95}" dt="2025-01-03T18:06:32.873" v="394" actId="20577"/>
          <ac:spMkLst>
            <pc:docMk/>
            <pc:sldMk cId="4240991319" sldId="267"/>
            <ac:spMk id="24" creationId="{956FDF63-C8E3-49CC-A769-8487911BFACE}"/>
          </ac:spMkLst>
        </pc:spChg>
        <pc:spChg chg="mod">
          <ac:chgData name="Hilary Minich" userId="2573b058-d434-49d8-b8a6-d0c7ee40e146" providerId="ADAL" clId="{B8D3FED9-3BFF-4A95-BE07-63DDEF2A9C95}" dt="2025-01-03T18:06:18.224" v="349"/>
          <ac:spMkLst>
            <pc:docMk/>
            <pc:sldMk cId="4240991319" sldId="267"/>
            <ac:spMk id="25" creationId="{898AA880-8CCA-46C2-9CE2-9843CC229B8A}"/>
          </ac:spMkLst>
        </pc:spChg>
        <pc:spChg chg="mod">
          <ac:chgData name="Hilary Minich" userId="2573b058-d434-49d8-b8a6-d0c7ee40e146" providerId="ADAL" clId="{B8D3FED9-3BFF-4A95-BE07-63DDEF2A9C95}" dt="2025-01-20T01:38:31.167" v="437" actId="20577"/>
          <ac:spMkLst>
            <pc:docMk/>
            <pc:sldMk cId="4240991319" sldId="267"/>
            <ac:spMk id="26" creationId="{B052B7DE-21C3-4F5F-8187-85797C9252A3}"/>
          </ac:spMkLst>
        </pc:spChg>
        <pc:spChg chg="mod">
          <ac:chgData name="Hilary Minich" userId="2573b058-d434-49d8-b8a6-d0c7ee40e146" providerId="ADAL" clId="{B8D3FED9-3BFF-4A95-BE07-63DDEF2A9C95}" dt="2025-01-03T18:06:37.380" v="408" actId="20577"/>
          <ac:spMkLst>
            <pc:docMk/>
            <pc:sldMk cId="4240991319" sldId="267"/>
            <ac:spMk id="27" creationId="{68E4ED7A-126B-4C24-913E-E1514816A60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CC59-DBF7-423A-B758-CFB3E6AFB9F0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101103-6322-4A63-BCF7-036CBD163E3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0086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D35D32A-EFE4-40DD-91E4-4EED586C1CB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8534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595579-02EB-4703-B764-209149518F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7BFDAA8-E846-48AF-810A-45F24199BA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B7DCE-6443-48ED-8944-A71BEA3D33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7739B0-B2E2-47A7-A621-38663AF0FC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9B7-DBC4-4FF8-8DB5-5F7CF378B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515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9C1DBB-8BF0-41E7-9CA7-93F533047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057544-90D0-4519-AA9E-871F4140E9F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CB6EAE-1981-4585-8F1D-A65D44C8D9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FBA5BAE-F3BF-429C-A444-57C9C5E487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9BA52E-8A26-44FF-ABD7-EE88E6F7BE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494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3B35224-7CC2-4071-B5EA-1687C57C1D8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66CB7DC-13C1-4632-B93B-C3CBF85A854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C45017-D9BD-468A-829B-F1AAA01A4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73F1510-6995-41CC-A9F7-D96C271A19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F07B69E-6A2C-444D-94DB-9FD117AD8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64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5C8935-B166-489D-86B7-2FDBA35C7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7456CA-8C03-4795-BD82-53393AD62F1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8CEB1A-E6C9-4186-82D3-D7B37B3BF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6CDB0-DCB0-4F98-833E-800E27CD3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EBE45A-A497-4EFC-856C-3F2FF5B35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5896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B00837-1535-435F-82C5-F9B87E77A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81509B-6F5E-48C8-BC5C-9ADE03061A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5CF5C-524E-44BE-9FD9-744166AAF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896A64-5135-43D7-851E-EB4803A75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73FD3-6748-4355-BB45-92572064C5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16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3CECEB-D2EB-42C2-84D9-9DED06A7E2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046155-0335-4C81-A95B-4A826C23E4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0333F7-0F85-48BC-9E90-1DE23A94A7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C031E1-25AA-4CC7-B115-2722D0B48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777716-7A43-43B4-8CF2-9EE95F935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9A6770-7A50-42C4-ABB1-271016B2D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6218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2DEF81-52A4-426E-B96C-560745C2B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E3F235-4852-47F8-8963-A63A63B2CC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D6FA8AE-55B5-4329-8A4D-2D636D3F2D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D86D63-6CBD-4200-95F6-40D6B665D87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C11AD1C-070B-4ECB-802E-1EBBE92CED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7651B60-A34D-46FE-9FD0-D03D7EA473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6A048CF-7489-406C-BCB0-9ED66BC366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77C175-E27F-419A-AC6C-C1CFAC1128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732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45E59B-B693-4C1E-B8FA-7883F4690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6727A3C-0F97-4636-B11F-F495BE598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9E2F833-ACC8-46B5-BAE7-516EDE947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5DA889-BA70-48D6-8C81-7F6135463E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73092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AEDA14A-F84F-4068-B266-0546F02CCA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AD64573-FB89-413C-83A5-5533DD95A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F437D6-0ABF-4EC6-BC42-D4A2581EC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55930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6B809B-3C3E-46D2-B1B3-F6A4718C01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0134D0-A7E8-4F40-953C-B8CED5CD38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C8EAB5-169E-4B5F-8FF6-11D1AA99D7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53EB0A-DB1E-4AD8-9EAE-76229BF819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EB43BD-52D1-4C1E-94D4-7F4E54CFD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1AD92B-847C-4AC6-AADC-ED1414FA4E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850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A44FAE-A9B5-462C-8B6F-D8C7475C85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18FB29B-E203-4C2C-B783-BF752D53A7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555ED1E-24C0-4A54-B84B-75C0F8A493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D8D396C-5F9B-49BC-9482-39C41B1061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C36D78-5442-458A-A344-A29204E51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FB7870-A2AF-4704-A75A-9CD06B426B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36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DB0B029-AC31-4162-9BCF-A1D46BA9B9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0EA1F2-9955-4718-8E6F-3EC91091C0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081B23-43E5-4A43-B79E-74B8953C8EC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C22A1-85AA-4534-8A5A-5B63C928103B}" type="datetimeFigureOut">
              <a:rPr lang="en-US" smtClean="0"/>
              <a:t>1/19/2025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1222D1-0BAD-44D1-93D8-3E04FB448F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35913A-F5AD-40B0-9DBF-8FEBD71F87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BFB9CD-544A-4269-8DE6-142CECF68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88703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5697C18-E42C-447D-86B3-AD52D20E70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en-US" sz="7200"/>
              <a:t>Lassiter High School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A03460-7F6C-4005-96B1-BC80AD7285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4799" y="3344049"/>
            <a:ext cx="11582400" cy="1201417"/>
          </a:xfrm>
        </p:spPr>
        <p:txBody>
          <a:bodyPr anchor="ctr">
            <a:noAutofit/>
          </a:bodyPr>
          <a:lstStyle/>
          <a:p>
            <a:r>
              <a:rPr lang="en-US" sz="5000" dirty="0"/>
              <a:t>English Language Arts Course Sequence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593173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956FDF63-C8E3-49CC-A769-8487911BFACE}"/>
              </a:ext>
            </a:extLst>
          </p:cNvPr>
          <p:cNvSpPr/>
          <p:nvPr/>
        </p:nvSpPr>
        <p:spPr>
          <a:xfrm>
            <a:off x="8910084" y="4563978"/>
            <a:ext cx="2753832" cy="855221"/>
          </a:xfrm>
          <a:prstGeom prst="roundRect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AP Language/ Composition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0499C7F-4DF0-45DA-9BBF-F54B7E5B6C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0923" y="24472"/>
            <a:ext cx="10766527" cy="610704"/>
          </a:xfrm>
        </p:spPr>
        <p:txBody>
          <a:bodyPr/>
          <a:lstStyle/>
          <a:p>
            <a:pPr algn="ctr"/>
            <a:r>
              <a:rPr lang="en-US" sz="3600" dirty="0"/>
              <a:t>LHS English Language Arts Course Sequence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D09486A-1244-41C7-9432-49A80295423C}"/>
              </a:ext>
            </a:extLst>
          </p:cNvPr>
          <p:cNvSpPr/>
          <p:nvPr/>
        </p:nvSpPr>
        <p:spPr>
          <a:xfrm>
            <a:off x="2023729" y="1185967"/>
            <a:ext cx="2307266" cy="855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College Prep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19630E3-7F28-4366-B838-DDDC3EB5A09B}"/>
              </a:ext>
            </a:extLst>
          </p:cNvPr>
          <p:cNvSpPr/>
          <p:nvPr/>
        </p:nvSpPr>
        <p:spPr>
          <a:xfrm>
            <a:off x="9105372" y="1211362"/>
            <a:ext cx="2307266" cy="855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AP Pathway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91A1A39-72E8-4568-8E1A-60F82BE32164}"/>
              </a:ext>
            </a:extLst>
          </p:cNvPr>
          <p:cNvSpPr/>
          <p:nvPr/>
        </p:nvSpPr>
        <p:spPr>
          <a:xfrm>
            <a:off x="5564551" y="1185967"/>
            <a:ext cx="2307266" cy="8552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5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Honors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A704718F-5F2F-4693-AD7B-14545C78C0BB}"/>
              </a:ext>
            </a:extLst>
          </p:cNvPr>
          <p:cNvSpPr/>
          <p:nvPr/>
        </p:nvSpPr>
        <p:spPr>
          <a:xfrm>
            <a:off x="409353" y="2291413"/>
            <a:ext cx="685800" cy="855221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9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B400F800-28F1-491A-BF19-6080EA2CE8AA}"/>
              </a:ext>
            </a:extLst>
          </p:cNvPr>
          <p:cNvSpPr/>
          <p:nvPr/>
        </p:nvSpPr>
        <p:spPr>
          <a:xfrm>
            <a:off x="409353" y="3383793"/>
            <a:ext cx="685800" cy="855221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10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FD5AD78F-6D4D-4FE0-9761-0EB2A1DFA790}"/>
              </a:ext>
            </a:extLst>
          </p:cNvPr>
          <p:cNvSpPr/>
          <p:nvPr/>
        </p:nvSpPr>
        <p:spPr>
          <a:xfrm>
            <a:off x="409353" y="4476174"/>
            <a:ext cx="685800" cy="855221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11</a:t>
            </a:r>
          </a:p>
        </p:txBody>
      </p:sp>
      <p:sp>
        <p:nvSpPr>
          <p:cNvPr id="15" name="Rectangle: Rounded Corners 14">
            <a:extLst>
              <a:ext uri="{FF2B5EF4-FFF2-40B4-BE49-F238E27FC236}">
                <a16:creationId xmlns:a16="http://schemas.microsoft.com/office/drawing/2014/main" id="{554B428A-9D67-47C7-A094-C96FDDE164AD}"/>
              </a:ext>
            </a:extLst>
          </p:cNvPr>
          <p:cNvSpPr/>
          <p:nvPr/>
        </p:nvSpPr>
        <p:spPr>
          <a:xfrm>
            <a:off x="409353" y="5623651"/>
            <a:ext cx="685800" cy="855221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12</a:t>
            </a: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D1A31D38-F5C6-4805-8A48-F97A2CB153BE}"/>
              </a:ext>
            </a:extLst>
          </p:cNvPr>
          <p:cNvSpPr/>
          <p:nvPr/>
        </p:nvSpPr>
        <p:spPr>
          <a:xfrm>
            <a:off x="2023729" y="2396575"/>
            <a:ext cx="2307265" cy="68578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Lit/ Com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p 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7" name="Rectangle: Rounded Corners 16">
            <a:extLst>
              <a:ext uri="{FF2B5EF4-FFF2-40B4-BE49-F238E27FC236}">
                <a16:creationId xmlns:a16="http://schemas.microsoft.com/office/drawing/2014/main" id="{F94622F3-5317-47A2-BA6E-6C781CC1BC12}"/>
              </a:ext>
            </a:extLst>
          </p:cNvPr>
          <p:cNvSpPr/>
          <p:nvPr/>
        </p:nvSpPr>
        <p:spPr>
          <a:xfrm>
            <a:off x="2023729" y="3445279"/>
            <a:ext cx="2307265" cy="855221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Lit/ Comp II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55C1DC6C-7412-4978-ACDF-9DB95AB2DE9E}"/>
              </a:ext>
            </a:extLst>
          </p:cNvPr>
          <p:cNvSpPr/>
          <p:nvPr/>
        </p:nvSpPr>
        <p:spPr>
          <a:xfrm>
            <a:off x="2023729" y="4574947"/>
            <a:ext cx="2307265" cy="811687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Lit/ Comp III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94B3299-6855-406C-8470-097F65F8015E}"/>
              </a:ext>
            </a:extLst>
          </p:cNvPr>
          <p:cNvSpPr/>
          <p:nvPr/>
        </p:nvSpPr>
        <p:spPr>
          <a:xfrm>
            <a:off x="2023729" y="5738327"/>
            <a:ext cx="2307265" cy="685785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Lit/ Comp IV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32AD1C18-03C4-45C8-9C7D-AFFFABA64547}"/>
              </a:ext>
            </a:extLst>
          </p:cNvPr>
          <p:cNvSpPr/>
          <p:nvPr/>
        </p:nvSpPr>
        <p:spPr>
          <a:xfrm>
            <a:off x="5259574" y="2170750"/>
            <a:ext cx="2931926" cy="106313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Honors Lit/ Comp I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STEM Honors 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Lit/ Comp 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1" name="Rectangle: Rounded Corners 20">
            <a:extLst>
              <a:ext uri="{FF2B5EF4-FFF2-40B4-BE49-F238E27FC236}">
                <a16:creationId xmlns:a16="http://schemas.microsoft.com/office/drawing/2014/main" id="{04EE6971-B9D8-4512-AB75-8ED5B6FDF59C}"/>
              </a:ext>
            </a:extLst>
          </p:cNvPr>
          <p:cNvSpPr/>
          <p:nvPr/>
        </p:nvSpPr>
        <p:spPr>
          <a:xfrm>
            <a:off x="5259572" y="3363446"/>
            <a:ext cx="2931926" cy="106313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Honors Lit/ Comp II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STEM Honors 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Lit/ Comp II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EDC5D1BC-A9B6-474B-9BEB-440896F820D3}"/>
              </a:ext>
            </a:extLst>
          </p:cNvPr>
          <p:cNvSpPr/>
          <p:nvPr/>
        </p:nvSpPr>
        <p:spPr>
          <a:xfrm>
            <a:off x="5259570" y="4563978"/>
            <a:ext cx="2931926" cy="811688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Honors Lit/ Comp III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43361918-AC07-4185-944D-1C74F70CB0FE}"/>
              </a:ext>
            </a:extLst>
          </p:cNvPr>
          <p:cNvSpPr/>
          <p:nvPr/>
        </p:nvSpPr>
        <p:spPr>
          <a:xfrm>
            <a:off x="5259570" y="5512606"/>
            <a:ext cx="2931926" cy="1077309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Honors 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Lit/ Comp IV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Honors Dramatic Writing</a:t>
            </a:r>
          </a:p>
        </p:txBody>
      </p: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898AA880-8CCA-46C2-9CE2-9843CC229B8A}"/>
              </a:ext>
            </a:extLst>
          </p:cNvPr>
          <p:cNvSpPr/>
          <p:nvPr/>
        </p:nvSpPr>
        <p:spPr>
          <a:xfrm>
            <a:off x="8867775" y="3243409"/>
            <a:ext cx="2834241" cy="1102655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Honors Lit/ Comp II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STEM Honors </a:t>
            </a:r>
            <a:r>
              <a:rPr lang="en-US" dirty="0">
                <a:solidFill>
                  <a:prstClr val="black"/>
                </a:solidFill>
                <a:latin typeface="Century Gothic" panose="020B0502020202020204"/>
              </a:rPr>
              <a:t>Lit/ Comp II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B052B7DE-21C3-4F5F-8187-85797C9252A3}"/>
              </a:ext>
            </a:extLst>
          </p:cNvPr>
          <p:cNvSpPr/>
          <p:nvPr/>
        </p:nvSpPr>
        <p:spPr>
          <a:xfrm>
            <a:off x="8910084" y="2223414"/>
            <a:ext cx="2753832" cy="855221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Honors Lit/ Comp I </a:t>
            </a:r>
            <a:r>
              <a:rPr kumimoji="0" lang="en-US" sz="18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OR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 </a:t>
            </a: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STEM Honors </a:t>
            </a:r>
            <a:r>
              <a:rPr lang="en-US">
                <a:solidFill>
                  <a:prstClr val="black"/>
                </a:solidFill>
                <a:latin typeface="Century Gothic" panose="020B0502020202020204"/>
              </a:rPr>
              <a:t>Lit/ Comp I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27" name="Rectangle: Rounded Corners 26">
            <a:extLst>
              <a:ext uri="{FF2B5EF4-FFF2-40B4-BE49-F238E27FC236}">
                <a16:creationId xmlns:a16="http://schemas.microsoft.com/office/drawing/2014/main" id="{68E4ED7A-126B-4C24-913E-E1514816A60E}"/>
              </a:ext>
            </a:extLst>
          </p:cNvPr>
          <p:cNvSpPr/>
          <p:nvPr/>
        </p:nvSpPr>
        <p:spPr>
          <a:xfrm>
            <a:off x="8910084" y="5646638"/>
            <a:ext cx="2753832" cy="855221"/>
          </a:xfrm>
          <a:prstGeom prst="roundRect">
            <a:avLst/>
          </a:prstGeom>
          <a:solidFill>
            <a:srgbClr val="FF66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AP Literature</a:t>
            </a:r>
            <a:r>
              <a: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/ Composition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61D06E6-ABF8-429F-B01D-94D49B890ABA}"/>
              </a:ext>
            </a:extLst>
          </p:cNvPr>
          <p:cNvSpPr txBox="1"/>
          <p:nvPr/>
        </p:nvSpPr>
        <p:spPr>
          <a:xfrm>
            <a:off x="1918111" y="621949"/>
            <a:ext cx="7852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chemeClr val="accent2">
                    <a:lumMod val="75000"/>
                  </a:schemeClr>
                </a:solidFill>
                <a:effectLst/>
                <a:uLnTx/>
                <a:uFillTx/>
                <a:latin typeface="Century Gothic" panose="020B0502020202020204"/>
                <a:ea typeface="+mn-ea"/>
                <a:cs typeface="+mn-cs"/>
              </a:rPr>
              <a:t>** Students may change pathways at the start of the school year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012124AB-8344-4A3B-B66F-8257CEE672FA}"/>
              </a:ext>
            </a:extLst>
          </p:cNvPr>
          <p:cNvSpPr/>
          <p:nvPr/>
        </p:nvSpPr>
        <p:spPr>
          <a:xfrm>
            <a:off x="1371600" y="2651024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Arrow: Right 27">
            <a:extLst>
              <a:ext uri="{FF2B5EF4-FFF2-40B4-BE49-F238E27FC236}">
                <a16:creationId xmlns:a16="http://schemas.microsoft.com/office/drawing/2014/main" id="{598DA90C-824A-49C0-8A5C-1F6D3F6F5D4B}"/>
              </a:ext>
            </a:extLst>
          </p:cNvPr>
          <p:cNvSpPr/>
          <p:nvPr/>
        </p:nvSpPr>
        <p:spPr>
          <a:xfrm>
            <a:off x="1368940" y="3743804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Arrow: Right 28">
            <a:extLst>
              <a:ext uri="{FF2B5EF4-FFF2-40B4-BE49-F238E27FC236}">
                <a16:creationId xmlns:a16="http://schemas.microsoft.com/office/drawing/2014/main" id="{8702FA41-2E39-4583-9503-77AEC6C50E98}"/>
              </a:ext>
            </a:extLst>
          </p:cNvPr>
          <p:cNvSpPr/>
          <p:nvPr/>
        </p:nvSpPr>
        <p:spPr>
          <a:xfrm>
            <a:off x="1368940" y="4821332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Arrow: Right 29">
            <a:extLst>
              <a:ext uri="{FF2B5EF4-FFF2-40B4-BE49-F238E27FC236}">
                <a16:creationId xmlns:a16="http://schemas.microsoft.com/office/drawing/2014/main" id="{60CF0E9B-29A6-4318-AB82-681354BABF95}"/>
              </a:ext>
            </a:extLst>
          </p:cNvPr>
          <p:cNvSpPr/>
          <p:nvPr/>
        </p:nvSpPr>
        <p:spPr>
          <a:xfrm>
            <a:off x="1371600" y="5898860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Arrow: Right 30">
            <a:extLst>
              <a:ext uri="{FF2B5EF4-FFF2-40B4-BE49-F238E27FC236}">
                <a16:creationId xmlns:a16="http://schemas.microsoft.com/office/drawing/2014/main" id="{829C128D-E41F-495C-8941-F333363CB01A}"/>
              </a:ext>
            </a:extLst>
          </p:cNvPr>
          <p:cNvSpPr/>
          <p:nvPr/>
        </p:nvSpPr>
        <p:spPr>
          <a:xfrm>
            <a:off x="4595257" y="3720489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Arrow: Right 31">
            <a:extLst>
              <a:ext uri="{FF2B5EF4-FFF2-40B4-BE49-F238E27FC236}">
                <a16:creationId xmlns:a16="http://schemas.microsoft.com/office/drawing/2014/main" id="{C384B358-4A3F-4D3B-99A3-B46F149BF278}"/>
              </a:ext>
            </a:extLst>
          </p:cNvPr>
          <p:cNvSpPr/>
          <p:nvPr/>
        </p:nvSpPr>
        <p:spPr>
          <a:xfrm>
            <a:off x="4560481" y="4817422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Arrow: Right 32">
            <a:extLst>
              <a:ext uri="{FF2B5EF4-FFF2-40B4-BE49-F238E27FC236}">
                <a16:creationId xmlns:a16="http://schemas.microsoft.com/office/drawing/2014/main" id="{FF517779-F53D-44F9-9945-ED90FE2E8719}"/>
              </a:ext>
            </a:extLst>
          </p:cNvPr>
          <p:cNvSpPr/>
          <p:nvPr/>
        </p:nvSpPr>
        <p:spPr>
          <a:xfrm>
            <a:off x="4604677" y="5898860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Arrow: Right 33">
            <a:extLst>
              <a:ext uri="{FF2B5EF4-FFF2-40B4-BE49-F238E27FC236}">
                <a16:creationId xmlns:a16="http://schemas.microsoft.com/office/drawing/2014/main" id="{0BA39108-A22E-40A4-AC0C-9127805C7398}"/>
              </a:ext>
            </a:extLst>
          </p:cNvPr>
          <p:cNvSpPr/>
          <p:nvPr/>
        </p:nvSpPr>
        <p:spPr>
          <a:xfrm>
            <a:off x="4604677" y="2599551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Arrow: Right 34">
            <a:extLst>
              <a:ext uri="{FF2B5EF4-FFF2-40B4-BE49-F238E27FC236}">
                <a16:creationId xmlns:a16="http://schemas.microsoft.com/office/drawing/2014/main" id="{B50C031C-9428-4712-86FF-B440FF17A870}"/>
              </a:ext>
            </a:extLst>
          </p:cNvPr>
          <p:cNvSpPr/>
          <p:nvPr/>
        </p:nvSpPr>
        <p:spPr>
          <a:xfrm>
            <a:off x="8354749" y="5901934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Arrow: Right 35">
            <a:extLst>
              <a:ext uri="{FF2B5EF4-FFF2-40B4-BE49-F238E27FC236}">
                <a16:creationId xmlns:a16="http://schemas.microsoft.com/office/drawing/2014/main" id="{9904426B-7195-48E2-8A4A-2AFF2238AFC3}"/>
              </a:ext>
            </a:extLst>
          </p:cNvPr>
          <p:cNvSpPr/>
          <p:nvPr/>
        </p:nvSpPr>
        <p:spPr>
          <a:xfrm>
            <a:off x="8350764" y="4812965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Arrow: Right 36">
            <a:extLst>
              <a:ext uri="{FF2B5EF4-FFF2-40B4-BE49-F238E27FC236}">
                <a16:creationId xmlns:a16="http://schemas.microsoft.com/office/drawing/2014/main" id="{34F0F2C4-E2CA-45EE-B873-24ED93B0E4B3}"/>
              </a:ext>
            </a:extLst>
          </p:cNvPr>
          <p:cNvSpPr/>
          <p:nvPr/>
        </p:nvSpPr>
        <p:spPr>
          <a:xfrm>
            <a:off x="8339246" y="3679092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Arrow: Right 37">
            <a:extLst>
              <a:ext uri="{FF2B5EF4-FFF2-40B4-BE49-F238E27FC236}">
                <a16:creationId xmlns:a16="http://schemas.microsoft.com/office/drawing/2014/main" id="{FF163DC0-D72E-49E7-B44C-57ABFC5710E1}"/>
              </a:ext>
            </a:extLst>
          </p:cNvPr>
          <p:cNvSpPr/>
          <p:nvPr/>
        </p:nvSpPr>
        <p:spPr>
          <a:xfrm>
            <a:off x="8329723" y="2575854"/>
            <a:ext cx="442137" cy="304800"/>
          </a:xfrm>
          <a:prstGeom prst="rightArrow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991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122</Words>
  <Application>Microsoft Office PowerPoint</Application>
  <PresentationFormat>Widescreen</PresentationFormat>
  <Paragraphs>26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Office Theme</vt:lpstr>
      <vt:lpstr>Lassiter High School</vt:lpstr>
      <vt:lpstr>LHS English Language Arts Course Sequence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Lassiter High School</dc:title>
  <dc:creator>Hilary Minich</dc:creator>
  <cp:lastModifiedBy>Hilary Minich</cp:lastModifiedBy>
  <cp:revision>1</cp:revision>
  <dcterms:created xsi:type="dcterms:W3CDTF">2024-01-22T21:30:40Z</dcterms:created>
  <dcterms:modified xsi:type="dcterms:W3CDTF">2025-01-20T01:38:34Z</dcterms:modified>
</cp:coreProperties>
</file>