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15"/>
  </p:notesMasterIdLst>
  <p:sldIdLst>
    <p:sldId id="257" r:id="rId3"/>
    <p:sldId id="270" r:id="rId4"/>
    <p:sldId id="264" r:id="rId5"/>
    <p:sldId id="273" r:id="rId6"/>
    <p:sldId id="274" r:id="rId7"/>
    <p:sldId id="272" r:id="rId8"/>
    <p:sldId id="268" r:id="rId9"/>
    <p:sldId id="260" r:id="rId10"/>
    <p:sldId id="259" r:id="rId11"/>
    <p:sldId id="263" r:id="rId12"/>
    <p:sldId id="266" r:id="rId13"/>
    <p:sldId id="262" r:id="rId14"/>
  </p:sldIdLst>
  <p:sldSz cx="9144000" cy="6858000" type="screen4x3"/>
  <p:notesSz cx="7004050" cy="92233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AE7"/>
    <a:srgbClr val="43D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6A6F31-2885-428E-B3BC-78C2A5FA56BE}" v="58" dt="2026-01-15T13:55:15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O'Dell" userId="fab944ec-fa60-4c00-8dd6-e9f47b26f660" providerId="ADAL" clId="{1A6A6F31-2885-428E-B3BC-78C2A5FA56BE}"/>
    <pc:docChg chg="undo redo custSel addSld delSld modSld sldOrd">
      <pc:chgData name="Brian O'Dell" userId="fab944ec-fa60-4c00-8dd6-e9f47b26f660" providerId="ADAL" clId="{1A6A6F31-2885-428E-B3BC-78C2A5FA56BE}" dt="2026-01-15T13:55:15.613" v="154" actId="20577"/>
      <pc:docMkLst>
        <pc:docMk/>
      </pc:docMkLst>
      <pc:sldChg chg="del">
        <pc:chgData name="Brian O'Dell" userId="fab944ec-fa60-4c00-8dd6-e9f47b26f660" providerId="ADAL" clId="{1A6A6F31-2885-428E-B3BC-78C2A5FA56BE}" dt="2026-01-14T20:36:31.176" v="0" actId="2696"/>
        <pc:sldMkLst>
          <pc:docMk/>
          <pc:sldMk cId="0" sldId="261"/>
        </pc:sldMkLst>
      </pc:sldChg>
      <pc:sldChg chg="modSp mod ord">
        <pc:chgData name="Brian O'Dell" userId="fab944ec-fa60-4c00-8dd6-e9f47b26f660" providerId="ADAL" clId="{1A6A6F31-2885-428E-B3BC-78C2A5FA56BE}" dt="2026-01-15T13:51:39.767" v="104"/>
        <pc:sldMkLst>
          <pc:docMk/>
          <pc:sldMk cId="0" sldId="264"/>
        </pc:sldMkLst>
        <pc:graphicFrameChg chg="modGraphic">
          <ac:chgData name="Brian O'Dell" userId="fab944ec-fa60-4c00-8dd6-e9f47b26f660" providerId="ADAL" clId="{1A6A6F31-2885-428E-B3BC-78C2A5FA56BE}" dt="2026-01-14T20:47:42.808" v="97" actId="20577"/>
          <ac:graphicFrameMkLst>
            <pc:docMk/>
            <pc:sldMk cId="0" sldId="264"/>
            <ac:graphicFrameMk id="4" creationId="{1152E240-A22A-4351-B0F6-FAC919E8E944}"/>
          </ac:graphicFrameMkLst>
        </pc:graphicFrameChg>
      </pc:sldChg>
      <pc:sldChg chg="del">
        <pc:chgData name="Brian O'Dell" userId="fab944ec-fa60-4c00-8dd6-e9f47b26f660" providerId="ADAL" clId="{1A6A6F31-2885-428E-B3BC-78C2A5FA56BE}" dt="2026-01-14T20:51:37.773" v="102" actId="47"/>
        <pc:sldMkLst>
          <pc:docMk/>
          <pc:sldMk cId="0" sldId="265"/>
        </pc:sldMkLst>
      </pc:sldChg>
      <pc:sldChg chg="del">
        <pc:chgData name="Brian O'Dell" userId="fab944ec-fa60-4c00-8dd6-e9f47b26f660" providerId="ADAL" clId="{1A6A6F31-2885-428E-B3BC-78C2A5FA56BE}" dt="2026-01-14T20:36:35.141" v="1" actId="2696"/>
        <pc:sldMkLst>
          <pc:docMk/>
          <pc:sldMk cId="0" sldId="267"/>
        </pc:sldMkLst>
      </pc:sldChg>
      <pc:sldChg chg="addSp delSp modSp mod addAnim delAnim modAnim">
        <pc:chgData name="Brian O'Dell" userId="fab944ec-fa60-4c00-8dd6-e9f47b26f660" providerId="ADAL" clId="{1A6A6F31-2885-428E-B3BC-78C2A5FA56BE}" dt="2026-01-14T20:43:45.798" v="53" actId="20577"/>
        <pc:sldMkLst>
          <pc:docMk/>
          <pc:sldMk cId="1532196307" sldId="270"/>
        </pc:sldMkLst>
        <pc:spChg chg="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7" creationId="{A0437A3E-FC97-C1C3-C1AE-4DBF10AFC018}"/>
          </ac:spMkLst>
        </pc:spChg>
        <pc:spChg chg="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14" creationId="{4AB437D1-DD14-D187-5C12-006651FF560A}"/>
          </ac:spMkLst>
        </pc:spChg>
        <pc:spChg chg="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20" creationId="{09DDF85A-5706-C043-38A0-EBA7BA637C7E}"/>
          </ac:spMkLst>
        </pc:spChg>
        <pc:spChg chg="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24" creationId="{D6D94B9A-D13D-A052-C9D6-42A4C89C0F5F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51" creationId="{9E6C6EF2-FE7F-5C21-1547-B91B0BB4B956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56" creationId="{A8AA38A3-7873-434C-86FA-5DBEABB58160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57" creationId="{DA9F7AB6-2B2F-3A26-DAC6-F93B541C006C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63" creationId="{5F4CFC0F-47F4-4052-8435-938796AE89E8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64" creationId="{A9510033-02DF-49DD-BD01-159AECA653C1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65" creationId="{4DC7BCB5-EF5E-47B1-BD00-4D9F4BF6B333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66" creationId="{A1DC404C-4AB1-8833-AB06-6DFAFB75470A}"/>
          </ac:spMkLst>
        </pc:spChg>
        <pc:spChg chg="add 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68" creationId="{889BB026-1568-4EAC-3FFA-DD14E5F1FDC4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69" creationId="{2F15EE0F-66A4-4077-3A04-607251815479}"/>
          </ac:spMkLst>
        </pc:spChg>
        <pc:spChg chg="add 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75" creationId="{EF8187D1-4C58-B818-F6E9-2B0172F040D7}"/>
          </ac:spMkLst>
        </pc:spChg>
        <pc:spChg chg="add 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81" creationId="{39FD1F53-5397-567F-71F3-AA161FAB977A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89" creationId="{8A171226-DD3E-409A-8A85-C5CCCBFF8219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90" creationId="{B990541A-D3EA-4540-A6EE-338345E8B473}"/>
          </ac:spMkLst>
        </pc:spChg>
        <pc:spChg chg="del">
          <ac:chgData name="Brian O'Dell" userId="fab944ec-fa60-4c00-8dd6-e9f47b26f660" providerId="ADAL" clId="{1A6A6F31-2885-428E-B3BC-78C2A5FA56BE}" dt="2026-01-14T20:40:29.529" v="3" actId="478"/>
          <ac:spMkLst>
            <pc:docMk/>
            <pc:sldMk cId="1532196307" sldId="270"/>
            <ac:spMk id="91" creationId="{DFDBD3AC-DD54-417D-8850-5E99C996DDE7}"/>
          </ac:spMkLst>
        </pc:spChg>
        <pc:spChg chg="add 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98" creationId="{C5A41DF8-F272-0F3A-60E1-4D760F5253F4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99" creationId="{1B25D89B-F1C0-D2DA-019B-BC836610A031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100" creationId="{1E7A9FFA-4099-F58D-AC3C-044811DD1762}"/>
          </ac:spMkLst>
        </pc:spChg>
        <pc:spChg chg="add mod">
          <ac:chgData name="Brian O'Dell" userId="fab944ec-fa60-4c00-8dd6-e9f47b26f660" providerId="ADAL" clId="{1A6A6F31-2885-428E-B3BC-78C2A5FA56BE}" dt="2026-01-14T20:40:54.418" v="5"/>
          <ac:spMkLst>
            <pc:docMk/>
            <pc:sldMk cId="1532196307" sldId="270"/>
            <ac:spMk id="101" creationId="{FF852211-A79E-5D7E-7FE6-01E6217C0878}"/>
          </ac:spMkLst>
        </pc:spChg>
        <pc:spChg chg="add 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102" creationId="{3212CF4C-7DB4-F717-4B19-B4618229D769}"/>
          </ac:spMkLst>
        </pc:spChg>
        <pc:spChg chg="mod">
          <ac:chgData name="Brian O'Dell" userId="fab944ec-fa60-4c00-8dd6-e9f47b26f660" providerId="ADAL" clId="{1A6A6F31-2885-428E-B3BC-78C2A5FA56BE}" dt="2026-01-14T20:41:14.119" v="7" actId="1076"/>
          <ac:spMkLst>
            <pc:docMk/>
            <pc:sldMk cId="1532196307" sldId="270"/>
            <ac:spMk id="103" creationId="{05610C8E-67DF-B41B-5A78-32B6FCD51FDF}"/>
          </ac:spMkLst>
        </pc:spChg>
        <pc:spChg chg="mod">
          <ac:chgData name="Brian O'Dell" userId="fab944ec-fa60-4c00-8dd6-e9f47b26f660" providerId="ADAL" clId="{1A6A6F31-2885-428E-B3BC-78C2A5FA56BE}" dt="2026-01-14T20:41:42.125" v="11" actId="1076"/>
          <ac:spMkLst>
            <pc:docMk/>
            <pc:sldMk cId="1532196307" sldId="270"/>
            <ac:spMk id="105" creationId="{5653DE51-4E05-170C-0E53-B893C55C7898}"/>
          </ac:spMkLst>
        </pc:spChg>
        <pc:spChg chg="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08" creationId="{192BA588-9D9F-CAA0-6A2A-D2400A65283A}"/>
          </ac:spMkLst>
        </pc:spChg>
        <pc:spChg chg="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12" creationId="{3A400C6F-C7DC-42C1-E2F2-E96CE67C9DF7}"/>
          </ac:spMkLst>
        </pc:spChg>
        <pc:spChg chg="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18" creationId="{362E047B-7F1A-2FBA-F9F2-6DD01D33FDB2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25" creationId="{C0BFEEAB-324C-C5BE-7F85-F11CD8A3A3E2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26" creationId="{AA77E9C4-4303-6FFE-B7B3-5E1C17048DC1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29" creationId="{FBC12765-5C23-953D-15E2-273F0605AFB6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31" creationId="{32B5AD75-A4C1-8595-6276-FE5030F12480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33" creationId="{1C89F935-A49D-5732-E757-6E260744E0C4}"/>
          </ac:spMkLst>
        </pc:spChg>
        <pc:spChg chg="add mod">
          <ac:chgData name="Brian O'Dell" userId="fab944ec-fa60-4c00-8dd6-e9f47b26f660" providerId="ADAL" clId="{1A6A6F31-2885-428E-B3BC-78C2A5FA56BE}" dt="2026-01-14T20:41:35.341" v="9"/>
          <ac:spMkLst>
            <pc:docMk/>
            <pc:sldMk cId="1532196307" sldId="270"/>
            <ac:spMk id="134" creationId="{DBC2124E-F687-1578-E2EB-2FD1EA89DC81}"/>
          </ac:spMkLst>
        </pc:spChg>
        <pc:spChg chg="mod">
          <ac:chgData name="Brian O'Dell" userId="fab944ec-fa60-4c00-8dd6-e9f47b26f660" providerId="ADAL" clId="{1A6A6F31-2885-428E-B3BC-78C2A5FA56BE}" dt="2026-01-14T20:42:10.646" v="13"/>
          <ac:spMkLst>
            <pc:docMk/>
            <pc:sldMk cId="1532196307" sldId="270"/>
            <ac:spMk id="141" creationId="{FEB1927F-C7BB-58ED-8ED6-DB3458197D62}"/>
          </ac:spMkLst>
        </pc:spChg>
        <pc:spChg chg="mod">
          <ac:chgData name="Brian O'Dell" userId="fab944ec-fa60-4c00-8dd6-e9f47b26f660" providerId="ADAL" clId="{1A6A6F31-2885-428E-B3BC-78C2A5FA56BE}" dt="2026-01-14T20:42:10.646" v="13"/>
          <ac:spMkLst>
            <pc:docMk/>
            <pc:sldMk cId="1532196307" sldId="270"/>
            <ac:spMk id="147" creationId="{5FD5A169-BF2A-B7B5-CE83-0DE680EF19B2}"/>
          </ac:spMkLst>
        </pc:spChg>
        <pc:spChg chg="mod">
          <ac:chgData name="Brian O'Dell" userId="fab944ec-fa60-4c00-8dd6-e9f47b26f660" providerId="ADAL" clId="{1A6A6F31-2885-428E-B3BC-78C2A5FA56BE}" dt="2026-01-14T20:42:10.646" v="13"/>
          <ac:spMkLst>
            <pc:docMk/>
            <pc:sldMk cId="1532196307" sldId="270"/>
            <ac:spMk id="149" creationId="{434D7A51-58FF-BF60-B294-EB219072E100}"/>
          </ac:spMkLst>
        </pc:spChg>
        <pc:spChg chg="mod">
          <ac:chgData name="Brian O'Dell" userId="fab944ec-fa60-4c00-8dd6-e9f47b26f660" providerId="ADAL" clId="{1A6A6F31-2885-428E-B3BC-78C2A5FA56BE}" dt="2026-01-14T20:42:10.646" v="13"/>
          <ac:spMkLst>
            <pc:docMk/>
            <pc:sldMk cId="1532196307" sldId="270"/>
            <ac:spMk id="150" creationId="{2AA05794-4A9B-A9BC-CBC1-FA44E65A3348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1" creationId="{891FE060-CB0A-5D58-37F5-381ABFC27A6C}"/>
          </ac:spMkLst>
        </pc:spChg>
        <pc:spChg chg="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2" creationId="{54E4A517-6AF0-6C0F-C219-2E7C2816E50D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3" creationId="{80DAAD39-664C-F668-5DA9-1D3E2D22806B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4" creationId="{86A4BA51-7B80-1896-92DA-39B6AAC7B168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5" creationId="{6780FBEE-3AAA-92BB-476B-368B66F20C17}"/>
          </ac:spMkLst>
        </pc:spChg>
        <pc:spChg chg="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7" creationId="{8651F5C7-4A20-30A4-4385-714DEBE2CCD1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58" creationId="{6EAE54D9-792F-0660-A895-FB09EC4443D4}"/>
          </ac:spMkLst>
        </pc:spChg>
        <pc:spChg chg="add 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61" creationId="{77C7BBA9-45FF-4595-C244-FC2505C5CD15}"/>
          </ac:spMkLst>
        </pc:spChg>
        <pc:spChg chg="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62" creationId="{F533A316-A90C-B4F7-6DD2-512BFA9B3027}"/>
          </ac:spMkLst>
        </pc:spChg>
        <pc:spChg chg="mod">
          <ac:chgData name="Brian O'Dell" userId="fab944ec-fa60-4c00-8dd6-e9f47b26f660" providerId="ADAL" clId="{1A6A6F31-2885-428E-B3BC-78C2A5FA56BE}" dt="2026-01-14T20:42:28.429" v="15" actId="1076"/>
          <ac:spMkLst>
            <pc:docMk/>
            <pc:sldMk cId="1532196307" sldId="270"/>
            <ac:spMk id="163" creationId="{BAF3F9FD-7E7C-D5F3-361C-18E7B8A4A224}"/>
          </ac:spMkLst>
        </pc:spChg>
        <pc:spChg chg="mod">
          <ac:chgData name="Brian O'Dell" userId="fab944ec-fa60-4c00-8dd6-e9f47b26f660" providerId="ADAL" clId="{1A6A6F31-2885-428E-B3BC-78C2A5FA56BE}" dt="2026-01-14T20:43:45.798" v="53" actId="20577"/>
          <ac:spMkLst>
            <pc:docMk/>
            <pc:sldMk cId="1532196307" sldId="270"/>
            <ac:spMk id="167" creationId="{57557BF8-1771-D401-DB87-1065871F4C50}"/>
          </ac:spMkLst>
        </pc:spChg>
        <pc:spChg chg="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69" creationId="{AF3C6B1C-A4D5-4A73-D416-650CD5296072}"/>
          </ac:spMkLst>
        </pc:spChg>
        <pc:spChg chg="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76" creationId="{319944D2-80A8-52DC-C52E-3756049A5AC6}"/>
          </ac:spMkLst>
        </pc:spChg>
        <pc:spChg chg="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81" creationId="{9B32F05F-0F23-7C09-49EA-13E7DDEBB3A7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3" creationId="{D0A0A642-0E28-BEC3-70CC-69A918B63A8B}"/>
          </ac:spMkLst>
        </pc:spChg>
        <pc:spChg chg="add 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4" creationId="{7B8EB3AF-604B-BDD1-5728-458C3E8EE5EB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5" creationId="{CC3F062A-6399-7212-A4E5-B2EB02CEDC9E}"/>
          </ac:spMkLst>
        </pc:spChg>
        <pc:spChg chg="add 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86" creationId="{8A2B64FA-47C3-D6AE-1949-E5ED6897A2FB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7" creationId="{154CB651-1B76-FE4D-E68A-EA4598975545}"/>
          </ac:spMkLst>
        </pc:spChg>
        <pc:spChg chg="add 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8" creationId="{957D9255-B006-4286-739C-5C0506D01D33}"/>
          </ac:spMkLst>
        </pc:spChg>
        <pc:spChg chg="add 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89" creationId="{39CD9705-107B-104A-6313-1D35161EA350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90" creationId="{63235D9C-CC33-1DEE-99C5-B26977A23523}"/>
          </ac:spMkLst>
        </pc:spChg>
        <pc:spChg chg="add 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91" creationId="{8A36FDE5-A574-0438-C2AC-F7145B11636C}"/>
          </ac:spMkLst>
        </pc:spChg>
        <pc:spChg chg="add 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92" creationId="{645570D7-0939-D2C3-6821-1CB7D49402BE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93" creationId="{5E3E8047-A2E3-F38A-0A61-A760F6A184C6}"/>
          </ac:spMkLst>
        </pc:spChg>
        <pc:spChg chg="mod">
          <ac:chgData name="Brian O'Dell" userId="fab944ec-fa60-4c00-8dd6-e9f47b26f660" providerId="ADAL" clId="{1A6A6F31-2885-428E-B3BC-78C2A5FA56BE}" dt="2026-01-14T20:43:04.289" v="20" actId="1076"/>
          <ac:spMkLst>
            <pc:docMk/>
            <pc:sldMk cId="1532196307" sldId="270"/>
            <ac:spMk id="194" creationId="{269ED09F-505A-3B85-A71F-84BBAFB1232C}"/>
          </ac:spMkLst>
        </pc:spChg>
        <pc:spChg chg="add mod">
          <ac:chgData name="Brian O'Dell" userId="fab944ec-fa60-4c00-8dd6-e9f47b26f660" providerId="ADAL" clId="{1A6A6F31-2885-428E-B3BC-78C2A5FA56BE}" dt="2026-01-14T20:42:56.295" v="19"/>
          <ac:spMkLst>
            <pc:docMk/>
            <pc:sldMk cId="1532196307" sldId="270"/>
            <ac:spMk id="196" creationId="{A2B62820-2D3F-0482-F1CC-E2F8EFD00A73}"/>
          </ac:spMkLst>
        </pc:spChg>
        <pc:grpChg chg="del">
          <ac:chgData name="Brian O'Dell" userId="fab944ec-fa60-4c00-8dd6-e9f47b26f660" providerId="ADAL" clId="{1A6A6F31-2885-428E-B3BC-78C2A5FA56BE}" dt="2026-01-14T20:40:29.529" v="3" actId="478"/>
          <ac:grpSpMkLst>
            <pc:docMk/>
            <pc:sldMk cId="1532196307" sldId="270"/>
            <ac:grpSpMk id="9" creationId="{A71B24DF-68DF-4CA7-9090-E695DEC7916B}"/>
          </ac:grpSpMkLst>
        </pc:grpChg>
        <pc:grpChg chg="del">
          <ac:chgData name="Brian O'Dell" userId="fab944ec-fa60-4c00-8dd6-e9f47b26f660" providerId="ADAL" clId="{1A6A6F31-2885-428E-B3BC-78C2A5FA56BE}" dt="2026-01-14T20:40:29.529" v="3" actId="478"/>
          <ac:grpSpMkLst>
            <pc:docMk/>
            <pc:sldMk cId="1532196307" sldId="270"/>
            <ac:grpSpMk id="33" creationId="{8A35BEFD-DB37-4084-9D0B-2C8B07FC8EBB}"/>
          </ac:grpSpMkLst>
        </pc:grpChg>
        <pc:grpChg chg="add del">
          <ac:chgData name="Brian O'Dell" userId="fab944ec-fa60-4c00-8dd6-e9f47b26f660" providerId="ADAL" clId="{1A6A6F31-2885-428E-B3BC-78C2A5FA56BE}" dt="2026-01-14T20:42:45.517" v="18" actId="478"/>
          <ac:grpSpMkLst>
            <pc:docMk/>
            <pc:sldMk cId="1532196307" sldId="270"/>
            <ac:grpSpMk id="52" creationId="{C03DAB3B-3025-4415-89CE-E503A5CF1593}"/>
          </ac:grpSpMkLst>
        </pc:grpChg>
        <pc:grpChg chg="add del">
          <ac:chgData name="Brian O'Dell" userId="fab944ec-fa60-4c00-8dd6-e9f47b26f660" providerId="ADAL" clId="{1A6A6F31-2885-428E-B3BC-78C2A5FA56BE}" dt="2026-01-14T20:42:45.517" v="18" actId="478"/>
          <ac:grpSpMkLst>
            <pc:docMk/>
            <pc:sldMk cId="1532196307" sldId="270"/>
            <ac:grpSpMk id="83" creationId="{B7C68444-DDA9-41F4-B250-AAAEFA699CBC}"/>
          </ac:grpSpMkLst>
        </pc:grpChg>
        <pc:grpChg chg="add del">
          <ac:chgData name="Brian O'Dell" userId="fab944ec-fa60-4c00-8dd6-e9f47b26f660" providerId="ADAL" clId="{1A6A6F31-2885-428E-B3BC-78C2A5FA56BE}" dt="2026-01-14T20:42:45.517" v="18" actId="478"/>
          <ac:grpSpMkLst>
            <pc:docMk/>
            <pc:sldMk cId="1532196307" sldId="270"/>
            <ac:grpSpMk id="86" creationId="{0DA56A01-C727-48EB-B71C-F9685816E99E}"/>
          </ac:grpSpMkLst>
        </pc:grpChg>
        <pc:picChg chg="del">
          <ac:chgData name="Brian O'Dell" userId="fab944ec-fa60-4c00-8dd6-e9f47b26f660" providerId="ADAL" clId="{1A6A6F31-2885-428E-B3BC-78C2A5FA56BE}" dt="2026-01-14T20:40:29.529" v="3" actId="478"/>
          <ac:picMkLst>
            <pc:docMk/>
            <pc:sldMk cId="1532196307" sldId="270"/>
            <ac:picMk id="2" creationId="{F60A80E9-E4AD-45A6-B347-DEB6D563CCAE}"/>
          </ac:picMkLst>
        </pc:picChg>
      </pc:sldChg>
      <pc:sldChg chg="modSp">
        <pc:chgData name="Brian O'Dell" userId="fab944ec-fa60-4c00-8dd6-e9f47b26f660" providerId="ADAL" clId="{1A6A6F31-2885-428E-B3BC-78C2A5FA56BE}" dt="2026-01-15T13:55:15.613" v="154" actId="20577"/>
        <pc:sldMkLst>
          <pc:docMk/>
          <pc:sldMk cId="4047753542" sldId="272"/>
        </pc:sldMkLst>
        <pc:spChg chg="mod">
          <ac:chgData name="Brian O'Dell" userId="fab944ec-fa60-4c00-8dd6-e9f47b26f660" providerId="ADAL" clId="{1A6A6F31-2885-428E-B3BC-78C2A5FA56BE}" dt="2026-01-15T13:55:15.613" v="154" actId="20577"/>
          <ac:spMkLst>
            <pc:docMk/>
            <pc:sldMk cId="4047753542" sldId="272"/>
            <ac:spMk id="2" creationId="{C1FD7345-37F6-45BA-80CD-BA9B205A2002}"/>
          </ac:spMkLst>
        </pc:spChg>
      </pc:sldChg>
      <pc:sldChg chg="delSp modSp add mod delAnim">
        <pc:chgData name="Brian O'Dell" userId="fab944ec-fa60-4c00-8dd6-e9f47b26f660" providerId="ADAL" clId="{1A6A6F31-2885-428E-B3BC-78C2A5FA56BE}" dt="2026-01-14T20:49:08.699" v="98" actId="1076"/>
        <pc:sldMkLst>
          <pc:docMk/>
          <pc:sldMk cId="1758254135" sldId="273"/>
        </pc:sldMkLst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56" creationId="{18143252-BD3D-6F64-8994-BA1ABF2F98E1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59" creationId="{7E7D4773-BEA7-D64F-FAE7-5D55A6D20CD9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61" creationId="{56F70008-464C-88BC-5CC5-65BFCAFE4E47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62" creationId="{750B8319-8A64-B1D6-5ED0-746F984FEA08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63" creationId="{6E9AC798-3AD3-E0BF-7F81-7B0A444BBA9E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64" creationId="{5CF04EE4-EDBB-00E9-0B74-CF4B124F1620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65" creationId="{5B292ECD-0133-305B-5CB9-2848D3041DC0}"/>
          </ac:spMkLst>
        </pc:spChg>
        <pc:spChg chg="del">
          <ac:chgData name="Brian O'Dell" userId="fab944ec-fa60-4c00-8dd6-e9f47b26f660" providerId="ADAL" clId="{1A6A6F31-2885-428E-B3BC-78C2A5FA56BE}" dt="2026-01-14T20:44:24.999" v="56" actId="478"/>
          <ac:spMkLst>
            <pc:docMk/>
            <pc:sldMk cId="1758254135" sldId="273"/>
            <ac:spMk id="77" creationId="{931BDE2A-3BBA-9255-B10F-0AC74FE54F90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79" creationId="{8A13F4AA-DAE7-9A4C-3998-322B39F23576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80" creationId="{AE37C281-0772-32DE-CF26-57A66E1E7009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89" creationId="{2C5BC702-7CA9-9806-40B7-43A3087A48F1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90" creationId="{41CA79BD-104D-A36E-1406-E18D7C2F819D}"/>
          </ac:spMkLst>
        </pc:spChg>
        <pc:spChg chg="mod">
          <ac:chgData name="Brian O'Dell" userId="fab944ec-fa60-4c00-8dd6-e9f47b26f660" providerId="ADAL" clId="{1A6A6F31-2885-428E-B3BC-78C2A5FA56BE}" dt="2026-01-14T20:49:08.699" v="98" actId="1076"/>
          <ac:spMkLst>
            <pc:docMk/>
            <pc:sldMk cId="1758254135" sldId="273"/>
            <ac:spMk id="91" creationId="{4547E541-9D50-7163-1B30-8219CBDA197B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92" creationId="{3577D083-B639-A680-937A-4E3765B8F79F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94" creationId="{8731D610-7AC6-5AEA-7563-C9A4225A82A5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95" creationId="{EA21B4CC-6D2E-1564-6DFB-77E9D55EBA26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96" creationId="{1EF5F5CD-9D8B-0689-A08C-FA996AB9B784}"/>
          </ac:spMkLst>
        </pc:spChg>
        <pc:spChg chg="del">
          <ac:chgData name="Brian O'Dell" userId="fab944ec-fa60-4c00-8dd6-e9f47b26f660" providerId="ADAL" clId="{1A6A6F31-2885-428E-B3BC-78C2A5FA56BE}" dt="2026-01-14T20:44:02.398" v="54" actId="478"/>
          <ac:spMkLst>
            <pc:docMk/>
            <pc:sldMk cId="1758254135" sldId="273"/>
            <ac:spMk id="97" creationId="{963024A5-BEA1-3922-30E1-0475203A8D76}"/>
          </ac:spMkLst>
        </pc:spChg>
        <pc:grpChg chg="del">
          <ac:chgData name="Brian O'Dell" userId="fab944ec-fa60-4c00-8dd6-e9f47b26f660" providerId="ADAL" clId="{1A6A6F31-2885-428E-B3BC-78C2A5FA56BE}" dt="2026-01-14T20:44:08.324" v="55" actId="478"/>
          <ac:grpSpMkLst>
            <pc:docMk/>
            <pc:sldMk cId="1758254135" sldId="273"/>
            <ac:grpSpMk id="5" creationId="{84D712CF-3AA6-44A5-E924-B5A3C19E4368}"/>
          </ac:grpSpMkLst>
        </pc:grpChg>
        <pc:grpChg chg="mod">
          <ac:chgData name="Brian O'Dell" userId="fab944ec-fa60-4c00-8dd6-e9f47b26f660" providerId="ADAL" clId="{1A6A6F31-2885-428E-B3BC-78C2A5FA56BE}" dt="2026-01-14T20:45:05.648" v="59" actId="1076"/>
          <ac:grpSpMkLst>
            <pc:docMk/>
            <pc:sldMk cId="1758254135" sldId="273"/>
            <ac:grpSpMk id="9" creationId="{1C107E50-EF2E-88B2-0C34-57B9B9D137D8}"/>
          </ac:grpSpMkLst>
        </pc:grpChg>
        <pc:grpChg chg="mod">
          <ac:chgData name="Brian O'Dell" userId="fab944ec-fa60-4c00-8dd6-e9f47b26f660" providerId="ADAL" clId="{1A6A6F31-2885-428E-B3BC-78C2A5FA56BE}" dt="2026-01-14T20:49:08.699" v="98" actId="1076"/>
          <ac:grpSpMkLst>
            <pc:docMk/>
            <pc:sldMk cId="1758254135" sldId="273"/>
            <ac:grpSpMk id="21" creationId="{A3DCC889-23FC-9473-FE4B-1DC81750D7FF}"/>
          </ac:grpSpMkLst>
        </pc:grpChg>
        <pc:grpChg chg="del">
          <ac:chgData name="Brian O'Dell" userId="fab944ec-fa60-4c00-8dd6-e9f47b26f660" providerId="ADAL" clId="{1A6A6F31-2885-428E-B3BC-78C2A5FA56BE}" dt="2026-01-14T20:44:24.999" v="56" actId="478"/>
          <ac:grpSpMkLst>
            <pc:docMk/>
            <pc:sldMk cId="1758254135" sldId="273"/>
            <ac:grpSpMk id="27" creationId="{49218003-E733-88B5-9E9C-F497B2A085A3}"/>
          </ac:grpSpMkLst>
        </pc:grpChg>
        <pc:grpChg chg="del">
          <ac:chgData name="Brian O'Dell" userId="fab944ec-fa60-4c00-8dd6-e9f47b26f660" providerId="ADAL" clId="{1A6A6F31-2885-428E-B3BC-78C2A5FA56BE}" dt="2026-01-14T20:44:24.999" v="56" actId="478"/>
          <ac:grpSpMkLst>
            <pc:docMk/>
            <pc:sldMk cId="1758254135" sldId="273"/>
            <ac:grpSpMk id="36" creationId="{4B4B5F54-3615-1E8C-F827-795BDE0985F7}"/>
          </ac:grpSpMkLst>
        </pc:grpChg>
        <pc:grpChg chg="del">
          <ac:chgData name="Brian O'Dell" userId="fab944ec-fa60-4c00-8dd6-e9f47b26f660" providerId="ADAL" clId="{1A6A6F31-2885-428E-B3BC-78C2A5FA56BE}" dt="2026-01-14T20:44:24.999" v="56" actId="478"/>
          <ac:grpSpMkLst>
            <pc:docMk/>
            <pc:sldMk cId="1758254135" sldId="273"/>
            <ac:grpSpMk id="46" creationId="{19FDBA39-A879-1B9A-6A6E-9AE0EE7D5D45}"/>
          </ac:grpSpMkLst>
        </pc:grpChg>
        <pc:grpChg chg="mod">
          <ac:chgData name="Brian O'Dell" userId="fab944ec-fa60-4c00-8dd6-e9f47b26f660" providerId="ADAL" clId="{1A6A6F31-2885-428E-B3BC-78C2A5FA56BE}" dt="2026-01-14T20:49:08.699" v="98" actId="1076"/>
          <ac:grpSpMkLst>
            <pc:docMk/>
            <pc:sldMk cId="1758254135" sldId="273"/>
            <ac:grpSpMk id="52" creationId="{56743FED-6705-8457-D043-F91B98B532BC}"/>
          </ac:grpSpMkLst>
        </pc:grpChg>
        <pc:picChg chg="mod">
          <ac:chgData name="Brian O'Dell" userId="fab944ec-fa60-4c00-8dd6-e9f47b26f660" providerId="ADAL" clId="{1A6A6F31-2885-428E-B3BC-78C2A5FA56BE}" dt="2026-01-14T20:49:08.699" v="98" actId="1076"/>
          <ac:picMkLst>
            <pc:docMk/>
            <pc:sldMk cId="1758254135" sldId="273"/>
            <ac:picMk id="2" creationId="{5591F6CE-3C35-7752-1A3A-9167D20A20E5}"/>
          </ac:picMkLst>
        </pc:picChg>
      </pc:sldChg>
      <pc:sldChg chg="delSp modSp add mod">
        <pc:chgData name="Brian O'Dell" userId="fab944ec-fa60-4c00-8dd6-e9f47b26f660" providerId="ADAL" clId="{1A6A6F31-2885-428E-B3BC-78C2A5FA56BE}" dt="2026-01-14T20:49:50.287" v="101" actId="1076"/>
        <pc:sldMkLst>
          <pc:docMk/>
          <pc:sldMk cId="2228304782" sldId="274"/>
        </pc:sldMkLst>
        <pc:graphicFrameChg chg="mod">
          <ac:chgData name="Brian O'Dell" userId="fab944ec-fa60-4c00-8dd6-e9f47b26f660" providerId="ADAL" clId="{1A6A6F31-2885-428E-B3BC-78C2A5FA56BE}" dt="2026-01-14T20:49:50.287" v="101" actId="1076"/>
          <ac:graphicFrameMkLst>
            <pc:docMk/>
            <pc:sldMk cId="2228304782" sldId="274"/>
            <ac:graphicFrameMk id="4" creationId="{1C570A62-C6C4-658D-A29B-8D1BEB9B1927}"/>
          </ac:graphicFrameMkLst>
        </pc:graphicFrameChg>
        <pc:graphicFrameChg chg="del modGraphic">
          <ac:chgData name="Brian O'Dell" userId="fab944ec-fa60-4c00-8dd6-e9f47b26f660" providerId="ADAL" clId="{1A6A6F31-2885-428E-B3BC-78C2A5FA56BE}" dt="2026-01-14T20:49:39.353" v="100" actId="478"/>
          <ac:graphicFrameMkLst>
            <pc:docMk/>
            <pc:sldMk cId="2228304782" sldId="274"/>
            <ac:graphicFrameMk id="13" creationId="{6116AA81-7BA5-12FC-BC4A-7C0FED7E019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A85837-DC8B-41DE-8974-68BF1E98C1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1963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BA91BD-F039-4113-8E59-CFD5A477D3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1963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C6CC2AA-F549-4590-82F9-A3FCE766CE2E}" type="datetimeFigureOut">
              <a:rPr lang="en-US"/>
              <a:pPr>
                <a:defRPr/>
              </a:pPr>
              <a:t>1/15/2026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0436448-FF89-4522-BC6A-B51CC4739F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0" tIns="46360" rIns="92720" bIns="4636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E23B8CC-AD6B-49D5-A976-9AF667C2D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088" y="4381500"/>
            <a:ext cx="5603875" cy="4149725"/>
          </a:xfrm>
          <a:prstGeom prst="rect">
            <a:avLst/>
          </a:prstGeom>
        </p:spPr>
        <p:txBody>
          <a:bodyPr vert="horz" lIns="92720" tIns="46360" rIns="92720" bIns="4636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1D69D-A1F3-4772-AE24-AF38415043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59825"/>
            <a:ext cx="3035300" cy="461963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90C1D-45F9-4E7E-AA11-C3D2E6F5BB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F6BFF6-1013-47A6-9626-950843B47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7E34DD9B-24B2-4DA9-B9C3-1735C85585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9DEC4C3-6DB0-4267-AF94-8C7538FF0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9D0E2D8-A99E-4668-B351-EF091D7BF2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548E06-222B-41C5-B051-CD7F1AED7050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8B35B-4279-19FF-EC14-E172F52C9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B0E4712-76F3-A1AF-D6F4-D043876C45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4C38C26B-6B34-A7AC-6CF7-27FF3343E4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235D80D4-FFBE-08BB-6DB8-F0AA2469C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548E06-222B-41C5-B051-CD7F1AED7050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392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C1E0A664-4CDB-4C77-83D5-ECCA075F39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68BAF6B4-C479-4C20-A776-6A73F5329A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D980A52F-AEDB-418C-BC0B-465E5D628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4F1AE55-0590-4DDC-9BA7-E471754D65CF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19FE392-E541-428B-A3ED-B20BA8AF4A0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41CFDB7-D16C-4E92-BDD1-631E40741F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6F8EAC82-38B6-4DCF-AD80-C89EB33356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E9EB7-3B40-4B89-B6B2-4FE14E246CC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D2704-264D-4FA2-A53F-8A95DF4E6A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5F4D4-D297-4591-B637-C86C4CA08B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ADFC7BD-F4C3-40B3-A3A8-CE991E0CD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0E6B69E-B491-4053-80E5-0419978B31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1FB3CFE-FC97-4F98-832B-8E1C031C0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72CF2EC-B5BD-4386-A1C9-42EC329A9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C125C02-245C-4406-8ADD-2FAB569F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58A0A8B-79F6-46DB-8CC3-A7F86FF06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ACD754C-9190-4309-B84A-C4088F6314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624D797-4E97-4153-BF59-233ABF46EE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27917E4-EDB3-42E7-BC50-9A94BB8A5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41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555B254-8EE8-484A-ABAA-C31327FEE04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C39B12E-1D6E-4842-BFB5-72DB7091EA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33D0EE5D-8BD7-4245-AC6A-6E514E964E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E80F05-F706-48E4-B1AF-B28F8391665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C14AC4-AE38-4C8C-9C1E-C32F7319F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EFD798-E1F1-440A-B570-571599280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3C9FDAE-287C-4845-AAD7-3CD8DCC79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37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D4B3AD5-8C79-4694-B6EF-03A83D06C8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A4DA3F1-C8D2-444B-AAD1-1309F28B0C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F411A6F-3F5E-40DE-A292-CACB2FDEE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8AAEB56-4634-441C-BCF4-75EF9A873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18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1E81125-3215-427D-B15F-61F7C464C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12D980F-02DC-434E-9F81-64E4D6F91F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F126F4F-1F1C-4393-8F66-C0B39CACC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1FA1854-4B0E-4195-9428-EAA46B669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8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5F26FFC-23C4-4F53-B604-FAB12EFD2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C7DD775-BE19-43EB-BC16-D9DDFC52F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803E60C-33B4-4A1A-9524-6EED56B537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E42DD55-27A8-4F50-A219-811F3E8FE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57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BFDBCBA-FD09-4F58-95DE-1E29399CA8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4ECC8E4B-9C42-49F6-ADC0-C714E1854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F75EC3CD-F0FF-43CE-B45C-2F54107C9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A299638-DB8B-4338-98F4-65DFC30D2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0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3A7B7CDB-67E6-4C5E-8CC9-743FC58470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60E4CD9-B5D6-4CCF-AE67-328F80FB29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0672CBE-B13C-4FA7-B75C-CF437BAEEA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28DB79F-7203-4E5D-BAC3-04B79666E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38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A5F73227-63BC-4660-9B12-FD7772B2EA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ACF7E62-F2BF-4AD7-8A3C-27505D09C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E15F0E4-9475-4B36-A2F5-189F7C7E28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7924581-2582-4830-94A3-157C174A9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69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0FC1A91-BD43-43CD-8EE5-9528A72AA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E9F30CA-9DB6-4AD4-89EE-10FE040211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B30713F-E8B5-4B5A-A352-2D39E2CC13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91DCA49-F8E1-4422-874F-3C94AB8C9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1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86DDDE4-05BC-4805-AADC-18DE8173C7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D011438-BC5D-49A6-A72A-E40298939A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B07A1A8-C1B6-4713-983B-67176BD9DE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89C2C5D-4637-4826-B35A-4ECA18843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603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3A923AB-1765-4BE7-B73C-B2A00AD6B9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30F8F39-5C94-4277-A11E-6DE9D0F45F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415678F-FB20-4D46-9298-C7666BC3C1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7CFDCC5-4BE3-4521-BD74-3735BF518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00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133B475-35E0-4C17-BF66-DA8AB3E8FC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CE591F3-A8D7-4C52-B125-20C9831724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967DBE7-CB5C-49A7-9CC8-D4A02BD5EE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D8CFFCE-C68D-49C7-B535-6C9CDB658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43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E9AA57D-677F-44CE-858D-67B027D6C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63621D0-A199-4D05-9E86-3A14B00A7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2645CF9-882A-440A-87CB-5B6B873015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31F97CD-1BFE-411B-A55D-F8FEE821C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8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40C5FC6-B67C-4AAA-9C1A-EAA7AAD84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48ECF7C-B9DF-490D-B3A0-3B23C616E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CE52560-EA3B-46F9-B93A-A82F960968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DB4881A-0425-4122-842C-5B2CC3145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591AFFB-9B06-46AE-A938-8B5DCFE32E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45B4E10-CBCC-401C-9CF3-3A70216B1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F7B9B33-066E-416D-8640-D37D464B1C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1D2DDDD-11B1-4A7D-BBA1-40C4FC606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9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ED7BE06-EF3D-4162-9AB6-2593740245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EFA88BB-9CDA-49F7-88C8-CF4E718DD0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A15C5E60-B265-483D-8A0F-2DC543824B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C095543-4320-4058-B075-9BFADE5BF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6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7E40746D-D34A-49E4-A1FE-660D4B4B1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51D1FA3-9EA5-4A6B-92E8-042355D83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6F9EB47-1120-4BEB-9818-0930DF6E0D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AE17BF4-B3A7-4ACD-9333-2A03DAC6C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3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75FD8B0-18D3-4DE2-A709-8A97B02F81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41685F2-3591-4262-BF03-1C00F65A1C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68BB945-6371-414F-866A-C7A81D410F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D1443C7-6EAD-43BF-A0B5-D071FFCD6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5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12825AA-8013-424E-95A3-375FD9ED6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0B0B65-6C08-4EFA-9379-4AAF81C592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45EC627-48FD-4447-A734-CF1A8B098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70633D4-2B08-418C-975D-F5E9C5BF6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A14E1BF-B74E-424E-9206-2F711C1489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60B6537-7979-4F52-A598-BDF1452E1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53B6FE18-4CE7-48B4-A875-32F6F80125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CD03BF8-C6AC-4796-844C-33564162B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3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135B6244-586F-4657-B91F-94D339226B4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>
              <a:extLst>
                <a:ext uri="{FF2B5EF4-FFF2-40B4-BE49-F238E27FC236}">
                  <a16:creationId xmlns:a16="http://schemas.microsoft.com/office/drawing/2014/main" id="{4113F6F3-339B-4E08-BEF7-6194C50429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B780D284-1147-4813-8E93-3DF68322CE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8341" name="Rectangle 5">
            <a:extLst>
              <a:ext uri="{FF2B5EF4-FFF2-40B4-BE49-F238E27FC236}">
                <a16:creationId xmlns:a16="http://schemas.microsoft.com/office/drawing/2014/main" id="{CD1FC6B5-7005-4071-B61C-1FD8CF5C5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8342" name="Rectangle 6">
            <a:extLst>
              <a:ext uri="{FF2B5EF4-FFF2-40B4-BE49-F238E27FC236}">
                <a16:creationId xmlns:a16="http://schemas.microsoft.com/office/drawing/2014/main" id="{90833C61-8455-4E0B-8A4D-56822B772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8343" name="Rectangle 7">
            <a:extLst>
              <a:ext uri="{FF2B5EF4-FFF2-40B4-BE49-F238E27FC236}">
                <a16:creationId xmlns:a16="http://schemas.microsoft.com/office/drawing/2014/main" id="{66FB8FDE-8F40-419F-9544-21F27BB81D4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4" name="Rectangle 8">
            <a:extLst>
              <a:ext uri="{FF2B5EF4-FFF2-40B4-BE49-F238E27FC236}">
                <a16:creationId xmlns:a16="http://schemas.microsoft.com/office/drawing/2014/main" id="{7E8BFAF4-597B-4D0B-BBD9-E4167E0DB8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5" name="Rectangle 9">
            <a:extLst>
              <a:ext uri="{FF2B5EF4-FFF2-40B4-BE49-F238E27FC236}">
                <a16:creationId xmlns:a16="http://schemas.microsoft.com/office/drawing/2014/main" id="{8161E07C-8E2E-43D6-B425-F4B3023345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70205E2-F2FF-4D41-A5A5-92277814A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67" r:id="rId1"/>
    <p:sldLayoutId id="2147484468" r:id="rId2"/>
    <p:sldLayoutId id="2147484469" r:id="rId3"/>
    <p:sldLayoutId id="2147484470" r:id="rId4"/>
    <p:sldLayoutId id="2147484471" r:id="rId5"/>
    <p:sldLayoutId id="2147484472" r:id="rId6"/>
    <p:sldLayoutId id="2147484473" r:id="rId7"/>
    <p:sldLayoutId id="2147484474" r:id="rId8"/>
    <p:sldLayoutId id="2147484475" r:id="rId9"/>
    <p:sldLayoutId id="2147484476" r:id="rId10"/>
    <p:sldLayoutId id="21474844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59658220-1E4C-4EB1-B94F-DD0AE4BA12E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>
              <a:extLst>
                <a:ext uri="{FF2B5EF4-FFF2-40B4-BE49-F238E27FC236}">
                  <a16:creationId xmlns:a16="http://schemas.microsoft.com/office/drawing/2014/main" id="{B38D03F9-B490-4C3F-94CD-AA6105BFF3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3081" name="Freeform 4">
              <a:extLst>
                <a:ext uri="{FF2B5EF4-FFF2-40B4-BE49-F238E27FC236}">
                  <a16:creationId xmlns:a16="http://schemas.microsoft.com/office/drawing/2014/main" id="{2D4B5CC4-3963-41F1-ADED-1C7EE1F719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8341" name="Rectangle 5">
            <a:extLst>
              <a:ext uri="{FF2B5EF4-FFF2-40B4-BE49-F238E27FC236}">
                <a16:creationId xmlns:a16="http://schemas.microsoft.com/office/drawing/2014/main" id="{70CAEFFA-3AC8-41D4-ABE2-5139A88B2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8342" name="Rectangle 6">
            <a:extLst>
              <a:ext uri="{FF2B5EF4-FFF2-40B4-BE49-F238E27FC236}">
                <a16:creationId xmlns:a16="http://schemas.microsoft.com/office/drawing/2014/main" id="{FD0AE953-A38C-4769-9AF1-C7D154E9C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8343" name="Rectangle 7">
            <a:extLst>
              <a:ext uri="{FF2B5EF4-FFF2-40B4-BE49-F238E27FC236}">
                <a16:creationId xmlns:a16="http://schemas.microsoft.com/office/drawing/2014/main" id="{1063C306-A2C1-4ECA-8168-C545EEC748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4" name="Rectangle 8">
            <a:extLst>
              <a:ext uri="{FF2B5EF4-FFF2-40B4-BE49-F238E27FC236}">
                <a16:creationId xmlns:a16="http://schemas.microsoft.com/office/drawing/2014/main" id="{FF3B0929-E7E7-4B61-B377-3BB56A6F90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5" name="Rectangle 9">
            <a:extLst>
              <a:ext uri="{FF2B5EF4-FFF2-40B4-BE49-F238E27FC236}">
                <a16:creationId xmlns:a16="http://schemas.microsoft.com/office/drawing/2014/main" id="{B5D27A52-D41B-4C64-AD37-99F7F8C025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EAF180B-6446-4316-940F-BFA7CFBBF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Brian.ODell@cobbk12.org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>
            <a:extLst>
              <a:ext uri="{FF2B5EF4-FFF2-40B4-BE49-F238E27FC236}">
                <a16:creationId xmlns:a16="http://schemas.microsoft.com/office/drawing/2014/main" id="{A4663C82-DAF9-4C64-B995-DE58D62557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Schedule For Success</a:t>
            </a:r>
          </a:p>
        </p:txBody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324A99B0-B94F-4FDF-AAA7-25FCF447E1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Grade Math Placement at </a:t>
            </a:r>
          </a:p>
          <a:p>
            <a:pPr eaLnBrk="1" hangingPunct="1">
              <a:defRPr/>
            </a:pPr>
            <a:r>
              <a:rPr lang="en-US" dirty="0"/>
              <a:t>Lassiter High School</a:t>
            </a:r>
          </a:p>
        </p:txBody>
      </p:sp>
      <p:pic>
        <p:nvPicPr>
          <p:cNvPr id="38916" name="Picture 4" descr="Lassiter">
            <a:extLst>
              <a:ext uri="{FF2B5EF4-FFF2-40B4-BE49-F238E27FC236}">
                <a16:creationId xmlns:a16="http://schemas.microsoft.com/office/drawing/2014/main" id="{D351D1B8-3E99-4485-AF26-C034A07EA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t="3987" r="5173" b="5173"/>
          <a:stretch>
            <a:fillRect/>
          </a:stretch>
        </p:blipFill>
        <p:spPr bwMode="auto">
          <a:xfrm>
            <a:off x="3505200" y="381000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Box 1">
            <a:extLst>
              <a:ext uri="{FF2B5EF4-FFF2-40B4-BE49-F238E27FC236}">
                <a16:creationId xmlns:a16="http://schemas.microsoft.com/office/drawing/2014/main" id="{B3ECDCA5-F3CE-4D9D-A910-B58F2E61F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038" y="6172200"/>
            <a:ext cx="19543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January 26,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9759-B7AB-478C-B590-13CD67C18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4610100" y="27813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Student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BAD15-16DE-4CE5-A320-8C83AEC15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609600"/>
            <a:ext cx="7696200" cy="4495800"/>
          </a:xfrm>
        </p:spPr>
        <p:txBody>
          <a:bodyPr/>
          <a:lstStyle/>
          <a:p>
            <a:pPr>
              <a:defRPr/>
            </a:pPr>
            <a:r>
              <a:rPr lang="en-US" dirty="0"/>
              <a:t>Work every night.</a:t>
            </a:r>
          </a:p>
          <a:p>
            <a:pPr>
              <a:defRPr/>
            </a:pPr>
            <a:r>
              <a:rPr lang="en-US" dirty="0"/>
              <a:t>You need to pay attention. </a:t>
            </a:r>
          </a:p>
          <a:p>
            <a:pPr>
              <a:defRPr/>
            </a:pPr>
            <a:r>
              <a:rPr lang="en-US" dirty="0"/>
              <a:t>It’s fast paced. You need to be able to learn the concepts quickly.</a:t>
            </a:r>
          </a:p>
          <a:p>
            <a:pPr>
              <a:defRPr/>
            </a:pPr>
            <a:r>
              <a:rPr lang="en-US" dirty="0"/>
              <a:t>It’s fast paced.  You need to remember everything you learn.  Believe it or not, you will be expected to apply everything you have learned at some point in this class.</a:t>
            </a:r>
          </a:p>
          <a:p>
            <a:pPr>
              <a:defRPr/>
            </a:pPr>
            <a:r>
              <a:rPr lang="en-US" dirty="0"/>
              <a:t>Do all of your homework always.  Do your HW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00D3C-8671-4BF9-80E7-925706150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3" y="838200"/>
            <a:ext cx="7824787" cy="4495800"/>
          </a:xfrm>
        </p:spPr>
        <p:txBody>
          <a:bodyPr/>
          <a:lstStyle/>
          <a:p>
            <a:pPr>
              <a:defRPr/>
            </a:pPr>
            <a:r>
              <a:rPr lang="en-US" dirty="0"/>
              <a:t>Make sure you remember content you learned from all your previous math courses.</a:t>
            </a:r>
          </a:p>
          <a:p>
            <a:pPr>
              <a:defRPr/>
            </a:pPr>
            <a:r>
              <a:rPr lang="en-US" dirty="0"/>
              <a:t>Take notes and never throw them away.</a:t>
            </a:r>
          </a:p>
          <a:p>
            <a:pPr>
              <a:defRPr/>
            </a:pPr>
            <a:r>
              <a:rPr lang="en-US" dirty="0"/>
              <a:t>Do not assume the tests or quizzes are easy.</a:t>
            </a:r>
          </a:p>
          <a:p>
            <a:pPr>
              <a:defRPr/>
            </a:pPr>
            <a:r>
              <a:rPr lang="en-US" dirty="0"/>
              <a:t>Over prepare and learn from your mistakes!</a:t>
            </a:r>
          </a:p>
          <a:p>
            <a:pPr>
              <a:defRPr/>
            </a:pPr>
            <a:r>
              <a:rPr lang="en-US" dirty="0"/>
              <a:t>You cannot fall behind in this class.  If you do, it can be difficult to catch up.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340A6CC-6506-46B0-858C-E87F0D906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4610100" y="27813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Student Comments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>
            <a:extLst>
              <a:ext uri="{FF2B5EF4-FFF2-40B4-BE49-F238E27FC236}">
                <a16:creationId xmlns:a16="http://schemas.microsoft.com/office/drawing/2014/main" id="{9A8F3DAB-6562-4827-83BD-C99C996C7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b="1" i="1" dirty="0"/>
              <a:t>Questions???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0098A5-BABF-471A-8F40-63FEE702E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0" y="1793875"/>
            <a:ext cx="5029200" cy="31178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800" dirty="0"/>
              <a:t>Brian O’Dell: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2"/>
              </a:rPr>
              <a:t>Brian.ODell@cobbk12.org</a:t>
            </a:r>
            <a:r>
              <a:rPr lang="en-US" sz="2800" dirty="0"/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800" dirty="0"/>
          </a:p>
        </p:txBody>
      </p:sp>
      <p:pic>
        <p:nvPicPr>
          <p:cNvPr id="48132" name="Picture 3">
            <a:extLst>
              <a:ext uri="{FF2B5EF4-FFF2-40B4-BE49-F238E27FC236}">
                <a16:creationId xmlns:a16="http://schemas.microsoft.com/office/drawing/2014/main" id="{EABDDC54-7C28-4916-9433-1A602010B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8" y="1828800"/>
            <a:ext cx="3821112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66D5312C-4838-4E94-B4E3-B9C26695B4AA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-152400" y="2133550"/>
            <a:ext cx="1371600" cy="914400"/>
            <a:chOff x="457200" y="1512570"/>
            <a:chExt cx="1371604" cy="914400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BFEBDFD3-7A8C-4315-8C85-4A2447A0220B}"/>
                </a:ext>
              </a:extLst>
            </p:cNvPr>
            <p:cNvSpPr/>
            <p:nvPr/>
          </p:nvSpPr>
          <p:spPr bwMode="auto">
            <a:xfrm>
              <a:off x="457200" y="1512570"/>
              <a:ext cx="1371604" cy="914400"/>
            </a:xfrm>
            <a:prstGeom prst="roundRect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32B351A-07D3-4B7D-894F-17AEB6139BDD}"/>
                </a:ext>
              </a:extLst>
            </p:cNvPr>
            <p:cNvSpPr txBox="1"/>
            <p:nvPr/>
          </p:nvSpPr>
          <p:spPr>
            <a:xfrm>
              <a:off x="457200" y="1676589"/>
              <a:ext cx="1371604" cy="5847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8</a:t>
              </a:r>
              <a:r>
                <a:rPr lang="en-US" sz="1600" b="1" baseline="30000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th</a:t>
              </a: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 Grade On-Level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7DF2CA-5480-429E-A13B-4191F3D0B2D0}"/>
              </a:ext>
            </a:extLst>
          </p:cNvPr>
          <p:cNvGrpSpPr/>
          <p:nvPr/>
        </p:nvGrpSpPr>
        <p:grpSpPr>
          <a:xfrm>
            <a:off x="3332728" y="1665454"/>
            <a:ext cx="1458558" cy="788074"/>
            <a:chOff x="110301" y="1512569"/>
            <a:chExt cx="1718499" cy="1087161"/>
          </a:xfrm>
          <a:solidFill>
            <a:srgbClr val="00B0F0"/>
          </a:solidFill>
        </p:grpSpPr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080D88A4-B1E2-4F8C-ABE4-7295C2F06E18}"/>
                </a:ext>
              </a:extLst>
            </p:cNvPr>
            <p:cNvSpPr/>
            <p:nvPr/>
          </p:nvSpPr>
          <p:spPr bwMode="auto">
            <a:xfrm>
              <a:off x="110301" y="1512569"/>
              <a:ext cx="1718499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B1D7057-BBDD-46BB-8295-273EE1134D0A}"/>
                </a:ext>
              </a:extLst>
            </p:cNvPr>
            <p:cNvSpPr txBox="1"/>
            <p:nvPr/>
          </p:nvSpPr>
          <p:spPr>
            <a:xfrm>
              <a:off x="206042" y="1624809"/>
              <a:ext cx="1524000" cy="63687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Geometry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5696D09-4C53-477B-8918-D5011935319D}"/>
              </a:ext>
            </a:extLst>
          </p:cNvPr>
          <p:cNvGrpSpPr/>
          <p:nvPr/>
        </p:nvGrpSpPr>
        <p:grpSpPr>
          <a:xfrm>
            <a:off x="3297936" y="2613214"/>
            <a:ext cx="1512584" cy="929528"/>
            <a:chOff x="15240" y="1512569"/>
            <a:chExt cx="1821180" cy="1386840"/>
          </a:xfrm>
          <a:solidFill>
            <a:srgbClr val="00B0F0"/>
          </a:solidFill>
        </p:grpSpPr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957BE168-CFC1-449E-8084-19142C93A6E8}"/>
                </a:ext>
              </a:extLst>
            </p:cNvPr>
            <p:cNvSpPr/>
            <p:nvPr/>
          </p:nvSpPr>
          <p:spPr bwMode="auto">
            <a:xfrm>
              <a:off x="15240" y="1512569"/>
              <a:ext cx="1821180" cy="138684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D83FC68-64CD-41B7-9A19-37CC00A56F20}"/>
                </a:ext>
              </a:extLst>
            </p:cNvPr>
            <p:cNvSpPr txBox="1"/>
            <p:nvPr/>
          </p:nvSpPr>
          <p:spPr>
            <a:xfrm>
              <a:off x="190879" y="1711338"/>
              <a:ext cx="1524000" cy="87247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Geometry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C246932-BFDD-41B6-A2A5-E5E54C3C6A19}"/>
              </a:ext>
            </a:extLst>
          </p:cNvPr>
          <p:cNvGrpSpPr/>
          <p:nvPr/>
        </p:nvGrpSpPr>
        <p:grpSpPr>
          <a:xfrm>
            <a:off x="5122034" y="1649166"/>
            <a:ext cx="1661160" cy="782733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F62BCD20-5730-4CC4-A0EE-5BFD472F189C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0D580CA-9C28-4D0D-9A50-09EFCDC29D9B}"/>
                </a:ext>
              </a:extLst>
            </p:cNvPr>
            <p:cNvSpPr txBox="1"/>
            <p:nvPr/>
          </p:nvSpPr>
          <p:spPr>
            <a:xfrm>
              <a:off x="166189" y="1688484"/>
              <a:ext cx="1524000" cy="812211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Advanced Algebra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CC64788-B0C5-4118-B7B8-AFF01F24B20E}"/>
              </a:ext>
            </a:extLst>
          </p:cNvPr>
          <p:cNvGrpSpPr/>
          <p:nvPr/>
        </p:nvGrpSpPr>
        <p:grpSpPr>
          <a:xfrm>
            <a:off x="5162156" y="2660900"/>
            <a:ext cx="1611632" cy="915867"/>
            <a:chOff x="-15240" y="1512569"/>
            <a:chExt cx="1821180" cy="1386840"/>
          </a:xfrm>
          <a:solidFill>
            <a:srgbClr val="FFC000"/>
          </a:solidFill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86B6C63E-E78E-4FD2-BF7B-D18D981173F3}"/>
                </a:ext>
              </a:extLst>
            </p:cNvPr>
            <p:cNvSpPr/>
            <p:nvPr/>
          </p:nvSpPr>
          <p:spPr bwMode="auto">
            <a:xfrm>
              <a:off x="-15240" y="1512569"/>
              <a:ext cx="1821180" cy="138684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7996743-F37A-4C82-A75C-F3FA6C38B5E5}"/>
                </a:ext>
              </a:extLst>
            </p:cNvPr>
            <p:cNvSpPr txBox="1"/>
            <p:nvPr/>
          </p:nvSpPr>
          <p:spPr>
            <a:xfrm>
              <a:off x="-8350" y="1731852"/>
              <a:ext cx="1814290" cy="885488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Advanced Alg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3F77D1-643C-40EA-A928-08DC4A3CD20A}"/>
              </a:ext>
            </a:extLst>
          </p:cNvPr>
          <p:cNvGrpSpPr/>
          <p:nvPr/>
        </p:nvGrpSpPr>
        <p:grpSpPr>
          <a:xfrm>
            <a:off x="7113999" y="1536679"/>
            <a:ext cx="1676400" cy="986133"/>
            <a:chOff x="15240" y="1512569"/>
            <a:chExt cx="1813560" cy="1087161"/>
          </a:xfrm>
          <a:solidFill>
            <a:srgbClr val="FC4AE7"/>
          </a:solidFill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7BFADBF3-B7F4-42F2-A6B9-ADBA5F7CA244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5D2B3B4-795F-41E2-920D-DAE6363ED4F5}"/>
                </a:ext>
              </a:extLst>
            </p:cNvPr>
            <p:cNvSpPr txBox="1"/>
            <p:nvPr/>
          </p:nvSpPr>
          <p:spPr>
            <a:xfrm>
              <a:off x="92063" y="1575941"/>
              <a:ext cx="1676400" cy="916132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Precalculus,AP Precalc, or AP Stats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5C84F85B-BEE1-4C32-A834-63D42B2A9932}"/>
              </a:ext>
            </a:extLst>
          </p:cNvPr>
          <p:cNvSpPr/>
          <p:nvPr/>
        </p:nvSpPr>
        <p:spPr bwMode="auto">
          <a:xfrm>
            <a:off x="7125424" y="2556922"/>
            <a:ext cx="1660525" cy="1328737"/>
          </a:xfrm>
          <a:prstGeom prst="roundRect">
            <a:avLst/>
          </a:prstGeom>
          <a:solidFill>
            <a:srgbClr val="FC4AE7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59" name="Right Arrow 58">
            <a:extLst>
              <a:ext uri="{FF2B5EF4-FFF2-40B4-BE49-F238E27FC236}">
                <a16:creationId xmlns:a16="http://schemas.microsoft.com/office/drawing/2014/main" id="{A9528A29-674D-40F9-A96E-631D4E398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7364" y="1946543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" name="Right Arrow 59">
            <a:extLst>
              <a:ext uri="{FF2B5EF4-FFF2-40B4-BE49-F238E27FC236}">
                <a16:creationId xmlns:a16="http://schemas.microsoft.com/office/drawing/2014/main" id="{877BB244-20DE-473B-950F-FD13FC1D3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790" y="2947009"/>
            <a:ext cx="196850" cy="2619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" name="Right Arrow 60">
            <a:extLst>
              <a:ext uri="{FF2B5EF4-FFF2-40B4-BE49-F238E27FC236}">
                <a16:creationId xmlns:a16="http://schemas.microsoft.com/office/drawing/2014/main" id="{CF89C146-A517-447A-BE24-DAB6A8E09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0171" y="1956969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2" name="Right Arrow 61">
            <a:extLst>
              <a:ext uri="{FF2B5EF4-FFF2-40B4-BE49-F238E27FC236}">
                <a16:creationId xmlns:a16="http://schemas.microsoft.com/office/drawing/2014/main" id="{9E128E65-72FC-4399-B464-54DC5F92A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8865" y="2987864"/>
            <a:ext cx="196850" cy="2619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4A663E7-C297-414B-A970-DA9075F4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Pathway to Graduation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2F22112-15EB-4B4F-9D25-A9A366B2E87E}"/>
              </a:ext>
            </a:extLst>
          </p:cNvPr>
          <p:cNvSpPr/>
          <p:nvPr/>
        </p:nvSpPr>
        <p:spPr>
          <a:xfrm>
            <a:off x="1524000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9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B83E755-F9BE-4704-B4CC-172FF8475CAB}"/>
              </a:ext>
            </a:extLst>
          </p:cNvPr>
          <p:cNvSpPr/>
          <p:nvPr/>
        </p:nvSpPr>
        <p:spPr>
          <a:xfrm>
            <a:off x="3352800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10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2FC3A6A-AC8F-4863-979D-FA0E21A2C725}"/>
              </a:ext>
            </a:extLst>
          </p:cNvPr>
          <p:cNvSpPr/>
          <p:nvPr/>
        </p:nvSpPr>
        <p:spPr>
          <a:xfrm>
            <a:off x="5244944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11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4183C1C-9653-4C1D-8D17-389467DC7D14}"/>
              </a:ext>
            </a:extLst>
          </p:cNvPr>
          <p:cNvSpPr/>
          <p:nvPr/>
        </p:nvSpPr>
        <p:spPr>
          <a:xfrm>
            <a:off x="7302344" y="838200"/>
            <a:ext cx="146065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12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4C202FC-2E95-4B2E-B01F-E7013DEF4551}"/>
              </a:ext>
            </a:extLst>
          </p:cNvPr>
          <p:cNvSpPr/>
          <p:nvPr/>
        </p:nvSpPr>
        <p:spPr>
          <a:xfrm>
            <a:off x="85556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8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66228DD4-C56C-4263-8412-5F7FB06AC0B7}"/>
              </a:ext>
            </a:extLst>
          </p:cNvPr>
          <p:cNvSpPr/>
          <p:nvPr/>
        </p:nvSpPr>
        <p:spPr bwMode="auto">
          <a:xfrm>
            <a:off x="1459324" y="1648774"/>
            <a:ext cx="1536700" cy="874713"/>
          </a:xfrm>
          <a:prstGeom prst="roundRect">
            <a:avLst/>
          </a:prstGeom>
          <a:solidFill>
            <a:srgbClr val="43DD05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1E703E3-15E3-4204-8ADE-A08C052A2F26}"/>
              </a:ext>
            </a:extLst>
          </p:cNvPr>
          <p:cNvSpPr txBox="1"/>
          <p:nvPr/>
        </p:nvSpPr>
        <p:spPr>
          <a:xfrm>
            <a:off x="1560032" y="1889493"/>
            <a:ext cx="1290637" cy="338554"/>
          </a:xfrm>
          <a:prstGeom prst="rect">
            <a:avLst/>
          </a:prstGeom>
          <a:solidFill>
            <a:srgbClr val="43DD05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Algebra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F2F9588-6078-4D1E-9C48-0E0EA659DFB1}"/>
              </a:ext>
            </a:extLst>
          </p:cNvPr>
          <p:cNvSpPr txBox="1"/>
          <p:nvPr/>
        </p:nvSpPr>
        <p:spPr>
          <a:xfrm>
            <a:off x="7167617" y="2656966"/>
            <a:ext cx="1549400" cy="1077218"/>
          </a:xfrm>
          <a:prstGeom prst="rect">
            <a:avLst/>
          </a:prstGeom>
          <a:solidFill>
            <a:srgbClr val="FC4AE7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AP PreCalculus and/or AP Statistics</a:t>
            </a:r>
          </a:p>
        </p:txBody>
      </p:sp>
      <p:sp>
        <p:nvSpPr>
          <p:cNvPr id="92" name="Right Arrow 58">
            <a:extLst>
              <a:ext uri="{FF2B5EF4-FFF2-40B4-BE49-F238E27FC236}">
                <a16:creationId xmlns:a16="http://schemas.microsoft.com/office/drawing/2014/main" id="{C2646D71-7B90-4419-A922-8A4355C5F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746" y="1937239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3" name="Rounded Rectangle 76">
            <a:extLst>
              <a:ext uri="{FF2B5EF4-FFF2-40B4-BE49-F238E27FC236}">
                <a16:creationId xmlns:a16="http://schemas.microsoft.com/office/drawing/2014/main" id="{143E4540-6176-44FB-A14D-63854CFA866D}"/>
              </a:ext>
            </a:extLst>
          </p:cNvPr>
          <p:cNvSpPr/>
          <p:nvPr/>
        </p:nvSpPr>
        <p:spPr bwMode="auto">
          <a:xfrm>
            <a:off x="1445710" y="2666437"/>
            <a:ext cx="1536700" cy="874713"/>
          </a:xfrm>
          <a:prstGeom prst="roundRect">
            <a:avLst/>
          </a:prstGeom>
          <a:solidFill>
            <a:srgbClr val="43DD05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266C8F7-6A47-42B6-AB78-2953E49C7DA6}"/>
              </a:ext>
            </a:extLst>
          </p:cNvPr>
          <p:cNvSpPr txBox="1"/>
          <p:nvPr/>
        </p:nvSpPr>
        <p:spPr>
          <a:xfrm>
            <a:off x="1590425" y="2780534"/>
            <a:ext cx="1290637" cy="584775"/>
          </a:xfrm>
          <a:prstGeom prst="rect">
            <a:avLst/>
          </a:prstGeom>
          <a:solidFill>
            <a:srgbClr val="43DD05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Honors Algebra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5" name="Right Arrow 55">
            <a:extLst>
              <a:ext uri="{FF2B5EF4-FFF2-40B4-BE49-F238E27FC236}">
                <a16:creationId xmlns:a16="http://schemas.microsoft.com/office/drawing/2014/main" id="{B5A954D4-81C5-4280-B43D-4E8A4189EC34}"/>
              </a:ext>
            </a:extLst>
          </p:cNvPr>
          <p:cNvSpPr>
            <a:spLocks noChangeArrowheads="1"/>
          </p:cNvSpPr>
          <p:nvPr/>
        </p:nvSpPr>
        <p:spPr bwMode="auto">
          <a:xfrm rot="19626133">
            <a:off x="1044284" y="2101033"/>
            <a:ext cx="369887" cy="28098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6" name="Right Arrow 55">
            <a:extLst>
              <a:ext uri="{FF2B5EF4-FFF2-40B4-BE49-F238E27FC236}">
                <a16:creationId xmlns:a16="http://schemas.microsoft.com/office/drawing/2014/main" id="{49E2DE74-968C-4054-80C7-DEE58E5A0B39}"/>
              </a:ext>
            </a:extLst>
          </p:cNvPr>
          <p:cNvSpPr>
            <a:spLocks noChangeArrowheads="1"/>
          </p:cNvSpPr>
          <p:nvPr/>
        </p:nvSpPr>
        <p:spPr bwMode="auto">
          <a:xfrm rot="1438475">
            <a:off x="1044284" y="2875342"/>
            <a:ext cx="369887" cy="28733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7" name="Right Arrow 58">
            <a:extLst>
              <a:ext uri="{FF2B5EF4-FFF2-40B4-BE49-F238E27FC236}">
                <a16:creationId xmlns:a16="http://schemas.microsoft.com/office/drawing/2014/main" id="{C1841005-C271-410A-AA77-54C4ECF6F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5600" y="2949414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1A542964-63A5-8FDD-2911-6AE909C09291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-154723" y="4919693"/>
            <a:ext cx="1371601" cy="914400"/>
            <a:chOff x="457199" y="1512570"/>
            <a:chExt cx="1371605" cy="914400"/>
          </a:xfrm>
        </p:grpSpPr>
        <p:sp>
          <p:nvSpPr>
            <p:cNvPr id="166" name="Rounded Rectangle 2">
              <a:extLst>
                <a:ext uri="{FF2B5EF4-FFF2-40B4-BE49-F238E27FC236}">
                  <a16:creationId xmlns:a16="http://schemas.microsoft.com/office/drawing/2014/main" id="{5BF77DA1-AB5B-9B04-3620-914A4B5BD477}"/>
                </a:ext>
              </a:extLst>
            </p:cNvPr>
            <p:cNvSpPr/>
            <p:nvPr/>
          </p:nvSpPr>
          <p:spPr bwMode="auto">
            <a:xfrm>
              <a:off x="457200" y="1512570"/>
              <a:ext cx="1371604" cy="914400"/>
            </a:xfrm>
            <a:prstGeom prst="roundRect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57557BF8-1771-D401-DB87-1065871F4C50}"/>
                </a:ext>
              </a:extLst>
            </p:cNvPr>
            <p:cNvSpPr txBox="1"/>
            <p:nvPr/>
          </p:nvSpPr>
          <p:spPr>
            <a:xfrm>
              <a:off x="457199" y="1553479"/>
              <a:ext cx="1371604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AC 8</a:t>
              </a:r>
              <a:r>
                <a:rPr lang="en-US" sz="1600" b="1" baseline="30000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th</a:t>
              </a: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 Grade Math </a:t>
              </a: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35FA5D7-CBD0-DE38-BE21-C7246FE279AE}"/>
              </a:ext>
            </a:extLst>
          </p:cNvPr>
          <p:cNvGrpSpPr/>
          <p:nvPr/>
        </p:nvGrpSpPr>
        <p:grpSpPr>
          <a:xfrm>
            <a:off x="3330407" y="4451597"/>
            <a:ext cx="1458558" cy="788074"/>
            <a:chOff x="110301" y="1512569"/>
            <a:chExt cx="1718499" cy="1087161"/>
          </a:xfrm>
          <a:solidFill>
            <a:srgbClr val="00B0F0"/>
          </a:solidFill>
        </p:grpSpPr>
        <p:sp>
          <p:nvSpPr>
            <p:cNvPr id="169" name="Rounded Rectangle 27">
              <a:extLst>
                <a:ext uri="{FF2B5EF4-FFF2-40B4-BE49-F238E27FC236}">
                  <a16:creationId xmlns:a16="http://schemas.microsoft.com/office/drawing/2014/main" id="{AF3C6B1C-A4D5-4A73-D416-650CD5296072}"/>
                </a:ext>
              </a:extLst>
            </p:cNvPr>
            <p:cNvSpPr/>
            <p:nvPr/>
          </p:nvSpPr>
          <p:spPr bwMode="auto">
            <a:xfrm>
              <a:off x="110301" y="1512569"/>
              <a:ext cx="1718499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7ABAAEDB-25CE-DEC2-AD59-8047FBE2A16D}"/>
                </a:ext>
              </a:extLst>
            </p:cNvPr>
            <p:cNvSpPr txBox="1"/>
            <p:nvPr/>
          </p:nvSpPr>
          <p:spPr>
            <a:xfrm>
              <a:off x="206042" y="1624809"/>
              <a:ext cx="1524000" cy="63687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Geometry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9F7F89B7-50E6-D43D-CBBA-D914DAD848F5}"/>
              </a:ext>
            </a:extLst>
          </p:cNvPr>
          <p:cNvGrpSpPr/>
          <p:nvPr/>
        </p:nvGrpSpPr>
        <p:grpSpPr>
          <a:xfrm>
            <a:off x="3295615" y="5399357"/>
            <a:ext cx="1512584" cy="929528"/>
            <a:chOff x="15240" y="1512569"/>
            <a:chExt cx="1821180" cy="1386840"/>
          </a:xfrm>
          <a:solidFill>
            <a:srgbClr val="00B0F0"/>
          </a:solidFill>
        </p:grpSpPr>
        <p:sp>
          <p:nvSpPr>
            <p:cNvPr id="172" name="Rounded Rectangle 30">
              <a:extLst>
                <a:ext uri="{FF2B5EF4-FFF2-40B4-BE49-F238E27FC236}">
                  <a16:creationId xmlns:a16="http://schemas.microsoft.com/office/drawing/2014/main" id="{EF229A88-DDF5-E94E-D189-C6FABC8E839D}"/>
                </a:ext>
              </a:extLst>
            </p:cNvPr>
            <p:cNvSpPr/>
            <p:nvPr/>
          </p:nvSpPr>
          <p:spPr bwMode="auto">
            <a:xfrm>
              <a:off x="15240" y="1512569"/>
              <a:ext cx="1821180" cy="138684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6A3ECA74-855E-047F-3F1E-A33EC5485DEF}"/>
                </a:ext>
              </a:extLst>
            </p:cNvPr>
            <p:cNvSpPr txBox="1"/>
            <p:nvPr/>
          </p:nvSpPr>
          <p:spPr>
            <a:xfrm>
              <a:off x="190879" y="1711338"/>
              <a:ext cx="1524000" cy="87247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Geometry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080E48AA-F3E7-9570-132F-D80B50F915B2}"/>
              </a:ext>
            </a:extLst>
          </p:cNvPr>
          <p:cNvGrpSpPr/>
          <p:nvPr/>
        </p:nvGrpSpPr>
        <p:grpSpPr>
          <a:xfrm>
            <a:off x="5119713" y="4435309"/>
            <a:ext cx="1661160" cy="782733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175" name="Rounded Rectangle 36">
              <a:extLst>
                <a:ext uri="{FF2B5EF4-FFF2-40B4-BE49-F238E27FC236}">
                  <a16:creationId xmlns:a16="http://schemas.microsoft.com/office/drawing/2014/main" id="{BE2222E7-630D-D484-9A84-08176BE85CAD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319944D2-80A8-52DC-C52E-3756049A5AC6}"/>
                </a:ext>
              </a:extLst>
            </p:cNvPr>
            <p:cNvSpPr txBox="1"/>
            <p:nvPr/>
          </p:nvSpPr>
          <p:spPr>
            <a:xfrm>
              <a:off x="166189" y="1688484"/>
              <a:ext cx="1524000" cy="812211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Advanced Algebra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C1F1F34-E3F8-6B3F-E288-E6625EC979FE}"/>
              </a:ext>
            </a:extLst>
          </p:cNvPr>
          <p:cNvGrpSpPr/>
          <p:nvPr/>
        </p:nvGrpSpPr>
        <p:grpSpPr>
          <a:xfrm>
            <a:off x="5159835" y="5447043"/>
            <a:ext cx="1611632" cy="915867"/>
            <a:chOff x="-15240" y="1512569"/>
            <a:chExt cx="1821180" cy="1386840"/>
          </a:xfrm>
          <a:solidFill>
            <a:srgbClr val="FFC000"/>
          </a:solidFill>
        </p:grpSpPr>
        <p:sp>
          <p:nvSpPr>
            <p:cNvPr id="178" name="Rounded Rectangle 39">
              <a:extLst>
                <a:ext uri="{FF2B5EF4-FFF2-40B4-BE49-F238E27FC236}">
                  <a16:creationId xmlns:a16="http://schemas.microsoft.com/office/drawing/2014/main" id="{B3BE0540-8A69-3EA7-053E-4D84B5414010}"/>
                </a:ext>
              </a:extLst>
            </p:cNvPr>
            <p:cNvSpPr/>
            <p:nvPr/>
          </p:nvSpPr>
          <p:spPr bwMode="auto">
            <a:xfrm>
              <a:off x="-15240" y="1512569"/>
              <a:ext cx="1821180" cy="138684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BAAFDB48-63AD-7340-1CA3-3182AF375304}"/>
                </a:ext>
              </a:extLst>
            </p:cNvPr>
            <p:cNvSpPr txBox="1"/>
            <p:nvPr/>
          </p:nvSpPr>
          <p:spPr>
            <a:xfrm>
              <a:off x="-8350" y="1731852"/>
              <a:ext cx="1814290" cy="885488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Advanced Alg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AE975EC2-1CEE-56C4-1B37-F8EC95E963A9}"/>
              </a:ext>
            </a:extLst>
          </p:cNvPr>
          <p:cNvGrpSpPr/>
          <p:nvPr/>
        </p:nvGrpSpPr>
        <p:grpSpPr>
          <a:xfrm>
            <a:off x="7111678" y="4322822"/>
            <a:ext cx="1676400" cy="986133"/>
            <a:chOff x="15240" y="1512569"/>
            <a:chExt cx="1813560" cy="1087161"/>
          </a:xfrm>
          <a:solidFill>
            <a:srgbClr val="FC4AE7"/>
          </a:solidFill>
        </p:grpSpPr>
        <p:sp>
          <p:nvSpPr>
            <p:cNvPr id="181" name="Rounded Rectangle 46">
              <a:extLst>
                <a:ext uri="{FF2B5EF4-FFF2-40B4-BE49-F238E27FC236}">
                  <a16:creationId xmlns:a16="http://schemas.microsoft.com/office/drawing/2014/main" id="{9B32F05F-0F23-7C09-49EA-13E7DDEBB3A7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8C6BEAE0-D756-6241-BDA7-7AD958D45719}"/>
                </a:ext>
              </a:extLst>
            </p:cNvPr>
            <p:cNvSpPr txBox="1"/>
            <p:nvPr/>
          </p:nvSpPr>
          <p:spPr>
            <a:xfrm>
              <a:off x="92063" y="1575941"/>
              <a:ext cx="1676400" cy="916132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Precalculus,AP Precalc, or AP Stats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183" name="Rounded Rectangle 49">
            <a:extLst>
              <a:ext uri="{FF2B5EF4-FFF2-40B4-BE49-F238E27FC236}">
                <a16:creationId xmlns:a16="http://schemas.microsoft.com/office/drawing/2014/main" id="{D0A0A642-0E28-BEC3-70CC-69A918B63A8B}"/>
              </a:ext>
            </a:extLst>
          </p:cNvPr>
          <p:cNvSpPr/>
          <p:nvPr/>
        </p:nvSpPr>
        <p:spPr bwMode="auto">
          <a:xfrm>
            <a:off x="7123103" y="5343065"/>
            <a:ext cx="1660525" cy="1328737"/>
          </a:xfrm>
          <a:prstGeom prst="roundRect">
            <a:avLst/>
          </a:prstGeom>
          <a:solidFill>
            <a:srgbClr val="FC4AE7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184" name="Right Arrow 58">
            <a:extLst>
              <a:ext uri="{FF2B5EF4-FFF2-40B4-BE49-F238E27FC236}">
                <a16:creationId xmlns:a16="http://schemas.microsoft.com/office/drawing/2014/main" id="{7B8EB3AF-604B-BDD1-5728-458C3E8EE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5043" y="4732686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5" name="Right Arrow 59">
            <a:extLst>
              <a:ext uri="{FF2B5EF4-FFF2-40B4-BE49-F238E27FC236}">
                <a16:creationId xmlns:a16="http://schemas.microsoft.com/office/drawing/2014/main" id="{CC3F062A-6399-7212-A4E5-B2EB02CED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7469" y="5733152"/>
            <a:ext cx="196850" cy="2619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6" name="Right Arrow 60">
            <a:extLst>
              <a:ext uri="{FF2B5EF4-FFF2-40B4-BE49-F238E27FC236}">
                <a16:creationId xmlns:a16="http://schemas.microsoft.com/office/drawing/2014/main" id="{8A2B64FA-47C3-D6AE-1949-E5ED6897A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7850" y="4743112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7" name="Right Arrow 61">
            <a:extLst>
              <a:ext uri="{FF2B5EF4-FFF2-40B4-BE49-F238E27FC236}">
                <a16:creationId xmlns:a16="http://schemas.microsoft.com/office/drawing/2014/main" id="{154CB651-1B76-FE4D-E68A-EA459897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6544" y="5774007"/>
            <a:ext cx="196850" cy="2619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8" name="Rounded Rectangle 76">
            <a:extLst>
              <a:ext uri="{FF2B5EF4-FFF2-40B4-BE49-F238E27FC236}">
                <a16:creationId xmlns:a16="http://schemas.microsoft.com/office/drawing/2014/main" id="{957D9255-B006-4286-739C-5C0506D01D33}"/>
              </a:ext>
            </a:extLst>
          </p:cNvPr>
          <p:cNvSpPr/>
          <p:nvPr/>
        </p:nvSpPr>
        <p:spPr bwMode="auto">
          <a:xfrm>
            <a:off x="1457003" y="4434917"/>
            <a:ext cx="1536700" cy="874713"/>
          </a:xfrm>
          <a:prstGeom prst="roundRect">
            <a:avLst/>
          </a:prstGeom>
          <a:solidFill>
            <a:srgbClr val="43DD05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39CD9705-107B-104A-6313-1D35161EA350}"/>
              </a:ext>
            </a:extLst>
          </p:cNvPr>
          <p:cNvSpPr txBox="1"/>
          <p:nvPr/>
        </p:nvSpPr>
        <p:spPr>
          <a:xfrm>
            <a:off x="1557711" y="4675636"/>
            <a:ext cx="1290637" cy="338554"/>
          </a:xfrm>
          <a:prstGeom prst="rect">
            <a:avLst/>
          </a:prstGeom>
          <a:solidFill>
            <a:srgbClr val="43DD05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Algebra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63235D9C-CC33-1DEE-99C5-B26977A23523}"/>
              </a:ext>
            </a:extLst>
          </p:cNvPr>
          <p:cNvSpPr txBox="1"/>
          <p:nvPr/>
        </p:nvSpPr>
        <p:spPr>
          <a:xfrm>
            <a:off x="7165296" y="5443109"/>
            <a:ext cx="1549400" cy="1077218"/>
          </a:xfrm>
          <a:prstGeom prst="rect">
            <a:avLst/>
          </a:prstGeom>
          <a:solidFill>
            <a:srgbClr val="FC4AE7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AP PreCalculus and/or AP Statistics</a:t>
            </a:r>
          </a:p>
        </p:txBody>
      </p:sp>
      <p:sp>
        <p:nvSpPr>
          <p:cNvPr id="191" name="Right Arrow 58">
            <a:extLst>
              <a:ext uri="{FF2B5EF4-FFF2-40B4-BE49-F238E27FC236}">
                <a16:creationId xmlns:a16="http://schemas.microsoft.com/office/drawing/2014/main" id="{8A36FDE5-A574-0438-C2AC-F7145B116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425" y="4723382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2" name="Rounded Rectangle 76">
            <a:extLst>
              <a:ext uri="{FF2B5EF4-FFF2-40B4-BE49-F238E27FC236}">
                <a16:creationId xmlns:a16="http://schemas.microsoft.com/office/drawing/2014/main" id="{645570D7-0939-D2C3-6821-1CB7D49402BE}"/>
              </a:ext>
            </a:extLst>
          </p:cNvPr>
          <p:cNvSpPr/>
          <p:nvPr/>
        </p:nvSpPr>
        <p:spPr bwMode="auto">
          <a:xfrm>
            <a:off x="1443389" y="5452580"/>
            <a:ext cx="1536700" cy="874713"/>
          </a:xfrm>
          <a:prstGeom prst="roundRect">
            <a:avLst/>
          </a:prstGeom>
          <a:solidFill>
            <a:srgbClr val="43DD05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600">
              <a:cs typeface="+mn-cs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5E3E8047-A2E3-F38A-0A61-A760F6A184C6}"/>
              </a:ext>
            </a:extLst>
          </p:cNvPr>
          <p:cNvSpPr txBox="1"/>
          <p:nvPr/>
        </p:nvSpPr>
        <p:spPr>
          <a:xfrm>
            <a:off x="1588104" y="5566677"/>
            <a:ext cx="1290637" cy="584775"/>
          </a:xfrm>
          <a:prstGeom prst="rect">
            <a:avLst/>
          </a:prstGeom>
          <a:solidFill>
            <a:srgbClr val="43DD05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Honors Algebra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94" name="Right Arrow 55">
            <a:extLst>
              <a:ext uri="{FF2B5EF4-FFF2-40B4-BE49-F238E27FC236}">
                <a16:creationId xmlns:a16="http://schemas.microsoft.com/office/drawing/2014/main" id="{269ED09F-505A-3B85-A71F-84BBAFB1232C}"/>
              </a:ext>
            </a:extLst>
          </p:cNvPr>
          <p:cNvSpPr>
            <a:spLocks noChangeArrowheads="1"/>
          </p:cNvSpPr>
          <p:nvPr/>
        </p:nvSpPr>
        <p:spPr bwMode="auto">
          <a:xfrm rot="19626133">
            <a:off x="1041963" y="4887176"/>
            <a:ext cx="369887" cy="28098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5" name="Right Arrow 55">
            <a:extLst>
              <a:ext uri="{FF2B5EF4-FFF2-40B4-BE49-F238E27FC236}">
                <a16:creationId xmlns:a16="http://schemas.microsoft.com/office/drawing/2014/main" id="{B57EB81C-AC3C-7331-122A-6AA6B4FA5522}"/>
              </a:ext>
            </a:extLst>
          </p:cNvPr>
          <p:cNvSpPr>
            <a:spLocks noChangeArrowheads="1"/>
          </p:cNvSpPr>
          <p:nvPr/>
        </p:nvSpPr>
        <p:spPr bwMode="auto">
          <a:xfrm rot="1438475">
            <a:off x="1041963" y="5661485"/>
            <a:ext cx="369887" cy="28733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6" name="Right Arrow 58">
            <a:extLst>
              <a:ext uri="{FF2B5EF4-FFF2-40B4-BE49-F238E27FC236}">
                <a16:creationId xmlns:a16="http://schemas.microsoft.com/office/drawing/2014/main" id="{A2B62820-2D3F-0482-F1CC-E2F8EFD0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3279" y="5735557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53219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9" grpId="0" animBg="1"/>
      <p:bldP spid="60" grpId="0" animBg="1"/>
      <p:bldP spid="61" grpId="0" animBg="1"/>
      <p:bldP spid="62" grpId="0" animBg="1"/>
      <p:bldP spid="77" grpId="0" animBg="1"/>
      <p:bldP spid="79" grpId="0" animBg="1"/>
      <p:bldP spid="80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AA7F-09C9-4432-AE52-8A4FA397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9</a:t>
            </a:r>
            <a:r>
              <a:rPr lang="en-US" b="1" i="1" baseline="30000" dirty="0"/>
              <a:t>th</a:t>
            </a:r>
            <a:r>
              <a:rPr lang="en-US" b="1" i="1" dirty="0"/>
              <a:t> Grade Placement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52E240-A22A-4351-B0F6-FAC919E8E9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317585"/>
              </p:ext>
            </p:extLst>
          </p:nvPr>
        </p:nvGraphicFramePr>
        <p:xfrm>
          <a:off x="317254" y="4191000"/>
          <a:ext cx="8540749" cy="249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5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6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675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Student has successively completed AC Math 8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80+ Test Average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Honors Algebra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19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Below 80 Test Average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Algebra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4DA18A9-2826-4386-B4B3-5BD6422F3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222117"/>
              </p:ext>
            </p:extLst>
          </p:nvPr>
        </p:nvGraphicFramePr>
        <p:xfrm>
          <a:off x="311150" y="890726"/>
          <a:ext cx="8521700" cy="323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0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216"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Student has completed 8</a:t>
                      </a:r>
                      <a:r>
                        <a:rPr lang="en-US" sz="2000" b="1" baseline="30000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Grade Math  (On-Level)</a:t>
                      </a: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90+ Test Average</a:t>
                      </a: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Honors Algebra</a:t>
                      </a: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5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80</a:t>
                      </a:r>
                      <a:r>
                        <a:rPr lang="en-US" sz="2000" b="1" baseline="0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– 89     Test Average</a:t>
                      </a:r>
                      <a:endParaRPr lang="en-US" sz="20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Algebra</a:t>
                      </a:r>
                      <a:endParaRPr lang="en-US" sz="20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267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Below 80 Test Average</a:t>
                      </a: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Foundations of Algebra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(Possibility. Teacher Recommendation required)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2" marR="91442" marT="45713" marB="45713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A9168-BF1A-6320-BDED-9385CEF4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C107E50-EF2E-88B2-0C34-57B9B9D137D8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-184150" y="3079750"/>
            <a:ext cx="1587500" cy="914400"/>
            <a:chOff x="350517" y="1512570"/>
            <a:chExt cx="1587344" cy="914400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55C17089-18A9-81FC-05B6-6DD59761750D}"/>
                </a:ext>
              </a:extLst>
            </p:cNvPr>
            <p:cNvSpPr/>
            <p:nvPr/>
          </p:nvSpPr>
          <p:spPr bwMode="auto">
            <a:xfrm>
              <a:off x="456869" y="1512570"/>
              <a:ext cx="1371465" cy="914400"/>
            </a:xfrm>
            <a:prstGeom prst="roundRect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868CBD0-70C8-BECA-C3D3-494CC4190FA4}"/>
                </a:ext>
              </a:extLst>
            </p:cNvPr>
            <p:cNvSpPr txBox="1"/>
            <p:nvPr/>
          </p:nvSpPr>
          <p:spPr>
            <a:xfrm>
              <a:off x="350517" y="1676590"/>
              <a:ext cx="1587344" cy="5847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Enhanced 8/Algebra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3DCC889-23FC-9473-FE4B-1DC81750D7FF}"/>
              </a:ext>
            </a:extLst>
          </p:cNvPr>
          <p:cNvGrpSpPr/>
          <p:nvPr/>
        </p:nvGrpSpPr>
        <p:grpSpPr>
          <a:xfrm>
            <a:off x="1508501" y="3788815"/>
            <a:ext cx="1535557" cy="833944"/>
            <a:chOff x="0" y="1512569"/>
            <a:chExt cx="1828800" cy="1072129"/>
          </a:xfrm>
          <a:solidFill>
            <a:srgbClr val="43DD05"/>
          </a:solidFill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D205DE27-9C15-B292-2953-E0C6E603EBA9}"/>
                </a:ext>
              </a:extLst>
            </p:cNvPr>
            <p:cNvSpPr/>
            <p:nvPr/>
          </p:nvSpPr>
          <p:spPr bwMode="auto">
            <a:xfrm>
              <a:off x="0" y="1512569"/>
              <a:ext cx="1828800" cy="107212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9A519AF-4837-C7DF-DEEB-9018317B2339}"/>
                </a:ext>
              </a:extLst>
            </p:cNvPr>
            <p:cNvSpPr txBox="1"/>
            <p:nvPr/>
          </p:nvSpPr>
          <p:spPr>
            <a:xfrm>
              <a:off x="40206" y="1691430"/>
              <a:ext cx="1773662" cy="75179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Geometry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1E9F957-195D-6F7A-B6F4-D4E843FC05C8}"/>
              </a:ext>
            </a:extLst>
          </p:cNvPr>
          <p:cNvGrpSpPr/>
          <p:nvPr/>
        </p:nvGrpSpPr>
        <p:grpSpPr>
          <a:xfrm>
            <a:off x="3379475" y="3718816"/>
            <a:ext cx="1546860" cy="906733"/>
            <a:chOff x="15240" y="1512569"/>
            <a:chExt cx="1813560" cy="1087161"/>
          </a:xfrm>
          <a:solidFill>
            <a:srgbClr val="00B0F0"/>
          </a:solidFill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A20E7CEA-EC6C-039D-83FA-745754EDC25B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0EC93C9-F742-E572-5966-E48E1EF30FCC}"/>
                </a:ext>
              </a:extLst>
            </p:cNvPr>
            <p:cNvSpPr txBox="1"/>
            <p:nvPr/>
          </p:nvSpPr>
          <p:spPr>
            <a:xfrm>
              <a:off x="72809" y="1708862"/>
              <a:ext cx="1721657" cy="7011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Adv Algebra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549C25B-504D-AD04-F286-343F7D5EDB8D}"/>
              </a:ext>
            </a:extLst>
          </p:cNvPr>
          <p:cNvGrpSpPr/>
          <p:nvPr/>
        </p:nvGrpSpPr>
        <p:grpSpPr>
          <a:xfrm>
            <a:off x="5261752" y="3678164"/>
            <a:ext cx="1611630" cy="931231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540C1C95-AC68-7DBA-522B-0937E58A15DD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D24ACE4-37C7-C5D4-7105-91128DF003B8}"/>
                </a:ext>
              </a:extLst>
            </p:cNvPr>
            <p:cNvSpPr txBox="1"/>
            <p:nvPr/>
          </p:nvSpPr>
          <p:spPr>
            <a:xfrm>
              <a:off x="78259" y="1708560"/>
              <a:ext cx="1676400" cy="68269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Precalculus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6743FED-6705-8457-D043-F91B98B532BC}"/>
              </a:ext>
            </a:extLst>
          </p:cNvPr>
          <p:cNvGrpSpPr/>
          <p:nvPr/>
        </p:nvGrpSpPr>
        <p:grpSpPr>
          <a:xfrm>
            <a:off x="7210777" y="3573102"/>
            <a:ext cx="1661160" cy="1232057"/>
            <a:chOff x="15240" y="1452245"/>
            <a:chExt cx="1798320" cy="1219200"/>
          </a:xfrm>
          <a:solidFill>
            <a:srgbClr val="FC4AE7"/>
          </a:solidFill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B738CC0C-2898-AD9C-0795-30FDCC10B24F}"/>
                </a:ext>
              </a:extLst>
            </p:cNvPr>
            <p:cNvSpPr/>
            <p:nvPr/>
          </p:nvSpPr>
          <p:spPr bwMode="auto">
            <a:xfrm>
              <a:off x="15240" y="1452245"/>
              <a:ext cx="1798320" cy="121920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A8669A9-1AB3-6974-A624-A9D106060B96}"/>
                </a:ext>
              </a:extLst>
            </p:cNvPr>
            <p:cNvSpPr txBox="1"/>
            <p:nvPr/>
          </p:nvSpPr>
          <p:spPr>
            <a:xfrm>
              <a:off x="76860" y="1609369"/>
              <a:ext cx="1677659" cy="822325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Calculus and/or 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AP Statistics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56" name="Right Arrow 55">
            <a:extLst>
              <a:ext uri="{FF2B5EF4-FFF2-40B4-BE49-F238E27FC236}">
                <a16:creationId xmlns:a16="http://schemas.microsoft.com/office/drawing/2014/main" id="{18143252-BD3D-6F64-8994-BA1ABF2F98E1}"/>
              </a:ext>
            </a:extLst>
          </p:cNvPr>
          <p:cNvSpPr>
            <a:spLocks noChangeArrowheads="1"/>
          </p:cNvSpPr>
          <p:nvPr/>
        </p:nvSpPr>
        <p:spPr bwMode="auto">
          <a:xfrm rot="1438475">
            <a:off x="1127177" y="3947744"/>
            <a:ext cx="369887" cy="28733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3" name="Right Arrow 62">
            <a:extLst>
              <a:ext uri="{FF2B5EF4-FFF2-40B4-BE49-F238E27FC236}">
                <a16:creationId xmlns:a16="http://schemas.microsoft.com/office/drawing/2014/main" id="{6E9AC798-3AD3-E0BF-7F81-7B0A444BB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9069" y="4058955"/>
            <a:ext cx="196850" cy="2603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" name="Right Arrow 63">
            <a:extLst>
              <a:ext uri="{FF2B5EF4-FFF2-40B4-BE49-F238E27FC236}">
                <a16:creationId xmlns:a16="http://schemas.microsoft.com/office/drawing/2014/main" id="{5CF04EE4-EDBB-00E9-0B74-CF4B124F1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993" y="4023683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5" name="Right Arrow 64">
            <a:extLst>
              <a:ext uri="{FF2B5EF4-FFF2-40B4-BE49-F238E27FC236}">
                <a16:creationId xmlns:a16="http://schemas.microsoft.com/office/drawing/2014/main" id="{5B292ECD-0133-305B-5CB9-2848D3041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5876" y="4043950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A9CABDF-7266-DEA3-ABDF-954444A9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Pathway to Graduation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83F645D-BD92-D13B-B84E-DF34CC46EA04}"/>
              </a:ext>
            </a:extLst>
          </p:cNvPr>
          <p:cNvSpPr/>
          <p:nvPr/>
        </p:nvSpPr>
        <p:spPr>
          <a:xfrm>
            <a:off x="1524000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9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D945F92-A60B-7D17-5360-12C7A99C9FC7}"/>
              </a:ext>
            </a:extLst>
          </p:cNvPr>
          <p:cNvSpPr/>
          <p:nvPr/>
        </p:nvSpPr>
        <p:spPr>
          <a:xfrm>
            <a:off x="3352800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10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01E6183-2D27-956B-C2CD-965DE18A8446}"/>
              </a:ext>
            </a:extLst>
          </p:cNvPr>
          <p:cNvSpPr/>
          <p:nvPr/>
        </p:nvSpPr>
        <p:spPr>
          <a:xfrm>
            <a:off x="5244944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11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FD510A6-6941-548C-93BF-6FDC5CF80587}"/>
              </a:ext>
            </a:extLst>
          </p:cNvPr>
          <p:cNvSpPr/>
          <p:nvPr/>
        </p:nvSpPr>
        <p:spPr>
          <a:xfrm>
            <a:off x="7302344" y="838200"/>
            <a:ext cx="146065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12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3A13472-F1AE-0D1C-C511-73CF568A6D17}"/>
              </a:ext>
            </a:extLst>
          </p:cNvPr>
          <p:cNvSpPr/>
          <p:nvPr/>
        </p:nvSpPr>
        <p:spPr>
          <a:xfrm>
            <a:off x="85556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8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5B71BED-3EE3-E388-1F95-87A9F2D83285}"/>
              </a:ext>
            </a:extLst>
          </p:cNvPr>
          <p:cNvGrpSpPr/>
          <p:nvPr/>
        </p:nvGrpSpPr>
        <p:grpSpPr>
          <a:xfrm>
            <a:off x="1539485" y="2564592"/>
            <a:ext cx="1524464" cy="833944"/>
            <a:chOff x="0" y="1512569"/>
            <a:chExt cx="1828800" cy="1072129"/>
          </a:xfrm>
          <a:solidFill>
            <a:srgbClr val="43DD05"/>
          </a:solidFill>
        </p:grpSpPr>
        <p:sp>
          <p:nvSpPr>
            <p:cNvPr id="67" name="Rounded Rectangle 21">
              <a:extLst>
                <a:ext uri="{FF2B5EF4-FFF2-40B4-BE49-F238E27FC236}">
                  <a16:creationId xmlns:a16="http://schemas.microsoft.com/office/drawing/2014/main" id="{56D1B7BD-7CB1-A354-AB2A-F8D5B518E5B8}"/>
                </a:ext>
              </a:extLst>
            </p:cNvPr>
            <p:cNvSpPr/>
            <p:nvPr/>
          </p:nvSpPr>
          <p:spPr bwMode="auto">
            <a:xfrm>
              <a:off x="0" y="1512569"/>
              <a:ext cx="1828800" cy="107212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10CE033-81C9-6DD6-16DF-FF8AE3A2892D}"/>
                </a:ext>
              </a:extLst>
            </p:cNvPr>
            <p:cNvSpPr txBox="1"/>
            <p:nvPr/>
          </p:nvSpPr>
          <p:spPr>
            <a:xfrm>
              <a:off x="91724" y="1831009"/>
              <a:ext cx="1651561" cy="43524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 Geometry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A41EC17-2DAD-5473-70A3-0157418D1B2D}"/>
              </a:ext>
            </a:extLst>
          </p:cNvPr>
          <p:cNvGrpSpPr/>
          <p:nvPr/>
        </p:nvGrpSpPr>
        <p:grpSpPr>
          <a:xfrm>
            <a:off x="3358139" y="2500935"/>
            <a:ext cx="1546860" cy="906733"/>
            <a:chOff x="15240" y="1512569"/>
            <a:chExt cx="1813560" cy="1087161"/>
          </a:xfrm>
          <a:solidFill>
            <a:srgbClr val="00B0F0"/>
          </a:solidFill>
        </p:grpSpPr>
        <p:sp>
          <p:nvSpPr>
            <p:cNvPr id="78" name="Rounded Rectangle 33">
              <a:extLst>
                <a:ext uri="{FF2B5EF4-FFF2-40B4-BE49-F238E27FC236}">
                  <a16:creationId xmlns:a16="http://schemas.microsoft.com/office/drawing/2014/main" id="{877CD0D4-2F8E-AB0D-E75D-98C2024E58DC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C5430DA-D947-1B8C-D1A6-D29D5C8AF484}"/>
                </a:ext>
              </a:extLst>
            </p:cNvPr>
            <p:cNvSpPr txBox="1"/>
            <p:nvPr/>
          </p:nvSpPr>
          <p:spPr>
            <a:xfrm>
              <a:off x="118064" y="1708862"/>
              <a:ext cx="1676400" cy="701138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Advanced Algebra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654FE5D-551C-5EE3-EA00-4B3C1F814E6D}"/>
              </a:ext>
            </a:extLst>
          </p:cNvPr>
          <p:cNvGrpSpPr/>
          <p:nvPr/>
        </p:nvGrpSpPr>
        <p:grpSpPr>
          <a:xfrm>
            <a:off x="5270473" y="2467305"/>
            <a:ext cx="1612814" cy="931231"/>
            <a:chOff x="-148002" y="130708"/>
            <a:chExt cx="1814893" cy="1087161"/>
          </a:xfrm>
          <a:solidFill>
            <a:srgbClr val="FFC000"/>
          </a:solidFill>
        </p:grpSpPr>
        <p:sp>
          <p:nvSpPr>
            <p:cNvPr id="84" name="Rounded Rectangle 43">
              <a:extLst>
                <a:ext uri="{FF2B5EF4-FFF2-40B4-BE49-F238E27FC236}">
                  <a16:creationId xmlns:a16="http://schemas.microsoft.com/office/drawing/2014/main" id="{5DD629D3-1C09-8677-C8CF-E740758745D5}"/>
                </a:ext>
              </a:extLst>
            </p:cNvPr>
            <p:cNvSpPr/>
            <p:nvPr/>
          </p:nvSpPr>
          <p:spPr bwMode="auto">
            <a:xfrm>
              <a:off x="-148002" y="130708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F5B0C7C-B592-11D8-D32F-0D7A07AE62D1}"/>
                </a:ext>
              </a:extLst>
            </p:cNvPr>
            <p:cNvSpPr txBox="1"/>
            <p:nvPr/>
          </p:nvSpPr>
          <p:spPr>
            <a:xfrm>
              <a:off x="-106778" y="476666"/>
              <a:ext cx="1773669" cy="39524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PreCalculus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AD5B6D75-5954-0B2D-5BAC-CE42328DCB9F}"/>
              </a:ext>
            </a:extLst>
          </p:cNvPr>
          <p:cNvGrpSpPr/>
          <p:nvPr/>
        </p:nvGrpSpPr>
        <p:grpSpPr>
          <a:xfrm>
            <a:off x="7189880" y="2465713"/>
            <a:ext cx="1676400" cy="941955"/>
            <a:chOff x="-22306" y="1182285"/>
            <a:chExt cx="1870594" cy="1864249"/>
          </a:xfrm>
          <a:solidFill>
            <a:srgbClr val="FC4AE7"/>
          </a:solidFill>
        </p:grpSpPr>
        <p:sp>
          <p:nvSpPr>
            <p:cNvPr id="87" name="Rounded Rectangle 52">
              <a:extLst>
                <a:ext uri="{FF2B5EF4-FFF2-40B4-BE49-F238E27FC236}">
                  <a16:creationId xmlns:a16="http://schemas.microsoft.com/office/drawing/2014/main" id="{80A9514D-722D-226B-C6A8-5B2CF29B606F}"/>
                </a:ext>
              </a:extLst>
            </p:cNvPr>
            <p:cNvSpPr/>
            <p:nvPr/>
          </p:nvSpPr>
          <p:spPr bwMode="auto">
            <a:xfrm>
              <a:off x="-22306" y="1182285"/>
              <a:ext cx="1870594" cy="186424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24857CA0-51D0-00E9-DEEF-4ADBE99C3733}"/>
                </a:ext>
              </a:extLst>
            </p:cNvPr>
            <p:cNvSpPr txBox="1"/>
            <p:nvPr/>
          </p:nvSpPr>
          <p:spPr>
            <a:xfrm>
              <a:off x="69448" y="1771926"/>
              <a:ext cx="1677659" cy="335021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AP Statistics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89" name="Right Arrow 55">
            <a:extLst>
              <a:ext uri="{FF2B5EF4-FFF2-40B4-BE49-F238E27FC236}">
                <a16:creationId xmlns:a16="http://schemas.microsoft.com/office/drawing/2014/main" id="{2C5BC702-7CA9-9806-40B7-43A3087A48F1}"/>
              </a:ext>
            </a:extLst>
          </p:cNvPr>
          <p:cNvSpPr>
            <a:spLocks noChangeArrowheads="1"/>
          </p:cNvSpPr>
          <p:nvPr/>
        </p:nvSpPr>
        <p:spPr bwMode="auto">
          <a:xfrm rot="19626133">
            <a:off x="1113354" y="2937169"/>
            <a:ext cx="369887" cy="280988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91F6CE-3C35-7752-1A3A-9167D20A2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747" y="2866826"/>
            <a:ext cx="213378" cy="310923"/>
          </a:xfrm>
          <a:prstGeom prst="rect">
            <a:avLst/>
          </a:prstGeom>
        </p:spPr>
      </p:pic>
      <p:sp>
        <p:nvSpPr>
          <p:cNvPr id="90" name="Right Arrow 63">
            <a:extLst>
              <a:ext uri="{FF2B5EF4-FFF2-40B4-BE49-F238E27FC236}">
                <a16:creationId xmlns:a16="http://schemas.microsoft.com/office/drawing/2014/main" id="{41CA79BD-104D-A36E-1406-E18D7C2F8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9054" y="2861526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1" name="Right Arrow 64">
            <a:extLst>
              <a:ext uri="{FF2B5EF4-FFF2-40B4-BE49-F238E27FC236}">
                <a16:creationId xmlns:a16="http://schemas.microsoft.com/office/drawing/2014/main" id="{4547E541-9D50-7163-1B30-8219CBDA1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3844" y="2823332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75825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3" grpId="0" animBg="1"/>
      <p:bldP spid="64" grpId="0" animBg="1"/>
      <p:bldP spid="65" grpId="0" animBg="1"/>
      <p:bldP spid="89" grpId="0" animBg="1"/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3233A-3232-AB3A-EF7D-77F223676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86192-D6BD-4AF3-D7B2-496373937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9</a:t>
            </a:r>
            <a:r>
              <a:rPr lang="en-US" b="1" i="1" baseline="30000" dirty="0"/>
              <a:t>th</a:t>
            </a:r>
            <a:r>
              <a:rPr lang="en-US" b="1" i="1" dirty="0"/>
              <a:t> Grade Placement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570A62-C6C4-658D-A29B-8D1BEB9B1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444529"/>
              </p:ext>
            </p:extLst>
          </p:nvPr>
        </p:nvGraphicFramePr>
        <p:xfrm>
          <a:off x="301625" y="1676400"/>
          <a:ext cx="8540749" cy="249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5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6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675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Student has successively completed 8</a:t>
                      </a:r>
                      <a:r>
                        <a:rPr lang="en-US" sz="2000" b="1" baseline="30000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Grade Math/Algebra (Advanced/Enriched)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85</a:t>
                      </a:r>
                      <a:r>
                        <a:rPr lang="en-US" sz="8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+ Test Average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Honors Geometry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19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Below 85 Test Average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Geometry</a:t>
                      </a:r>
                    </a:p>
                  </a:txBody>
                  <a:tcPr marL="91446" marR="91446" marT="45724" marB="45724" anchor="ctr">
                    <a:lnL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30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71B24DF-68DF-4CA7-9090-E695DEC7916B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-222874" y="3453495"/>
            <a:ext cx="1587500" cy="914400"/>
            <a:chOff x="350517" y="1512570"/>
            <a:chExt cx="1587344" cy="914400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DA1D9065-9F6F-4124-939A-120A8D5BA4C6}"/>
                </a:ext>
              </a:extLst>
            </p:cNvPr>
            <p:cNvSpPr/>
            <p:nvPr/>
          </p:nvSpPr>
          <p:spPr bwMode="auto">
            <a:xfrm>
              <a:off x="456869" y="1512570"/>
              <a:ext cx="1371465" cy="914400"/>
            </a:xfrm>
            <a:prstGeom prst="roundRect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859B34A-1584-4E1D-85C7-1DEBE61F5AA7}"/>
                </a:ext>
              </a:extLst>
            </p:cNvPr>
            <p:cNvSpPr txBox="1"/>
            <p:nvPr/>
          </p:nvSpPr>
          <p:spPr>
            <a:xfrm>
              <a:off x="350517" y="1676590"/>
              <a:ext cx="1587344" cy="5847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Algebra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B939C11-87A7-40ED-98A4-1F61266EDB4A}"/>
              </a:ext>
            </a:extLst>
          </p:cNvPr>
          <p:cNvGrpSpPr/>
          <p:nvPr/>
        </p:nvGrpSpPr>
        <p:grpSpPr>
          <a:xfrm>
            <a:off x="1477186" y="4993066"/>
            <a:ext cx="1535557" cy="1587501"/>
            <a:chOff x="0" y="1512569"/>
            <a:chExt cx="1828800" cy="1072129"/>
          </a:xfrm>
          <a:solidFill>
            <a:srgbClr val="43DD05"/>
          </a:solidFill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B1DFD8BA-A032-4DAE-B389-BAD08E885CB0}"/>
                </a:ext>
              </a:extLst>
            </p:cNvPr>
            <p:cNvSpPr/>
            <p:nvPr/>
          </p:nvSpPr>
          <p:spPr bwMode="auto">
            <a:xfrm>
              <a:off x="0" y="1512569"/>
              <a:ext cx="1828800" cy="107212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2E5B0F6-218C-420B-A691-ADE46190CE44}"/>
                </a:ext>
              </a:extLst>
            </p:cNvPr>
            <p:cNvSpPr txBox="1"/>
            <p:nvPr/>
          </p:nvSpPr>
          <p:spPr>
            <a:xfrm>
              <a:off x="47162" y="1646348"/>
              <a:ext cx="1773662" cy="757132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Adv Alg 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AND</a:t>
              </a: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 H</a:t>
              </a: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onors Geometry Elective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A35BEFD-DB37-4084-9D0B-2C8B07FC8EBB}"/>
              </a:ext>
            </a:extLst>
          </p:cNvPr>
          <p:cNvGrpSpPr/>
          <p:nvPr/>
        </p:nvGrpSpPr>
        <p:grpSpPr>
          <a:xfrm>
            <a:off x="3305796" y="5339208"/>
            <a:ext cx="1546860" cy="906733"/>
            <a:chOff x="15240" y="1512569"/>
            <a:chExt cx="1813560" cy="1087161"/>
          </a:xfrm>
          <a:solidFill>
            <a:srgbClr val="00B0F0"/>
          </a:solidFill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0A8EAEB2-304D-4680-B0FF-C4842D34FF03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6DB6949-681F-497D-ADDB-B4DFA05ACC65}"/>
                </a:ext>
              </a:extLst>
            </p:cNvPr>
            <p:cNvSpPr txBox="1"/>
            <p:nvPr/>
          </p:nvSpPr>
          <p:spPr>
            <a:xfrm>
              <a:off x="77777" y="1684481"/>
              <a:ext cx="1676400" cy="701138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PreCalculus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773E6CB-7A6A-453B-AE0F-B357B130ACA8}"/>
              </a:ext>
            </a:extLst>
          </p:cNvPr>
          <p:cNvGrpSpPr/>
          <p:nvPr/>
        </p:nvGrpSpPr>
        <p:grpSpPr>
          <a:xfrm>
            <a:off x="5160964" y="5302000"/>
            <a:ext cx="1611630" cy="931231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52CB7787-B2BE-45C5-9C18-F1008C041FB4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FCEC683-3F96-42F0-9DCD-AC84B23C48A3}"/>
                </a:ext>
              </a:extLst>
            </p:cNvPr>
            <p:cNvSpPr txBox="1"/>
            <p:nvPr/>
          </p:nvSpPr>
          <p:spPr>
            <a:xfrm>
              <a:off x="80001" y="1737220"/>
              <a:ext cx="1676400" cy="68269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Calculus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 BC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03DAB3B-3025-4415-89CE-E503A5CF1593}"/>
              </a:ext>
            </a:extLst>
          </p:cNvPr>
          <p:cNvGrpSpPr/>
          <p:nvPr/>
        </p:nvGrpSpPr>
        <p:grpSpPr>
          <a:xfrm>
            <a:off x="7188112" y="5229940"/>
            <a:ext cx="1661160" cy="1232057"/>
            <a:chOff x="15240" y="1452245"/>
            <a:chExt cx="1798320" cy="1219200"/>
          </a:xfrm>
          <a:solidFill>
            <a:srgbClr val="FC4AE7"/>
          </a:solidFill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1C587348-6013-4659-8632-E256C1F26D5D}"/>
                </a:ext>
              </a:extLst>
            </p:cNvPr>
            <p:cNvSpPr/>
            <p:nvPr/>
          </p:nvSpPr>
          <p:spPr bwMode="auto">
            <a:xfrm>
              <a:off x="15240" y="1452245"/>
              <a:ext cx="1798320" cy="121920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F54F9F8-2EE4-4BB2-9D50-B0C209689709}"/>
                </a:ext>
              </a:extLst>
            </p:cNvPr>
            <p:cNvSpPr txBox="1"/>
            <p:nvPr/>
          </p:nvSpPr>
          <p:spPr>
            <a:xfrm>
              <a:off x="75570" y="1632361"/>
              <a:ext cx="1677659" cy="822325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Georgia Tech Multivariable Calculus</a:t>
              </a:r>
            </a:p>
          </p:txBody>
        </p:sp>
      </p:grpSp>
      <p:sp>
        <p:nvSpPr>
          <p:cNvPr id="56" name="Right Arrow 55">
            <a:extLst>
              <a:ext uri="{FF2B5EF4-FFF2-40B4-BE49-F238E27FC236}">
                <a16:creationId xmlns:a16="http://schemas.microsoft.com/office/drawing/2014/main" id="{A8AA38A3-7873-434C-86FA-5DBEABB58160}"/>
              </a:ext>
            </a:extLst>
          </p:cNvPr>
          <p:cNvSpPr>
            <a:spLocks noChangeArrowheads="1"/>
          </p:cNvSpPr>
          <p:nvPr/>
        </p:nvSpPr>
        <p:spPr bwMode="auto">
          <a:xfrm rot="2668744">
            <a:off x="1026490" y="4598082"/>
            <a:ext cx="381070" cy="374610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3" name="Right Arrow 62">
            <a:extLst>
              <a:ext uri="{FF2B5EF4-FFF2-40B4-BE49-F238E27FC236}">
                <a16:creationId xmlns:a16="http://schemas.microsoft.com/office/drawing/2014/main" id="{5F4CFC0F-47F4-4052-8435-938796AE8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29288"/>
            <a:ext cx="196850" cy="2603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" name="Right Arrow 63">
            <a:extLst>
              <a:ext uri="{FF2B5EF4-FFF2-40B4-BE49-F238E27FC236}">
                <a16:creationId xmlns:a16="http://schemas.microsoft.com/office/drawing/2014/main" id="{A9510033-02DF-49DD-BD01-159AECA65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5768975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5" name="Right Arrow 64">
            <a:extLst>
              <a:ext uri="{FF2B5EF4-FFF2-40B4-BE49-F238E27FC236}">
                <a16:creationId xmlns:a16="http://schemas.microsoft.com/office/drawing/2014/main" id="{4DC7BCB5-EF5E-47B1-BD00-4D9F4BF6B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4988" y="5768975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7" name="Right Arrow 66">
            <a:extLst>
              <a:ext uri="{FF2B5EF4-FFF2-40B4-BE49-F238E27FC236}">
                <a16:creationId xmlns:a16="http://schemas.microsoft.com/office/drawing/2014/main" id="{2B57208F-F5D0-42F7-8BE1-4C626085343E}"/>
              </a:ext>
            </a:extLst>
          </p:cNvPr>
          <p:cNvSpPr>
            <a:spLocks noChangeArrowheads="1"/>
          </p:cNvSpPr>
          <p:nvPr/>
        </p:nvSpPr>
        <p:spPr bwMode="auto">
          <a:xfrm rot="-3161058">
            <a:off x="994984" y="2935930"/>
            <a:ext cx="524245" cy="316421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4A663E7-C297-414B-A970-DA9075F4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Pathway to Graduation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2F22112-15EB-4B4F-9D25-A9A366B2E87E}"/>
              </a:ext>
            </a:extLst>
          </p:cNvPr>
          <p:cNvSpPr/>
          <p:nvPr/>
        </p:nvSpPr>
        <p:spPr>
          <a:xfrm>
            <a:off x="1524000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9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B83E755-F9BE-4704-B4CC-172FF8475CAB}"/>
              </a:ext>
            </a:extLst>
          </p:cNvPr>
          <p:cNvSpPr/>
          <p:nvPr/>
        </p:nvSpPr>
        <p:spPr>
          <a:xfrm>
            <a:off x="3352800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10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2FC3A6A-AC8F-4863-979D-FA0E21A2C725}"/>
              </a:ext>
            </a:extLst>
          </p:cNvPr>
          <p:cNvSpPr/>
          <p:nvPr/>
        </p:nvSpPr>
        <p:spPr>
          <a:xfrm>
            <a:off x="5244944" y="838200"/>
            <a:ext cx="146065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11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4183C1C-9653-4C1D-8D17-389467DC7D14}"/>
              </a:ext>
            </a:extLst>
          </p:cNvPr>
          <p:cNvSpPr/>
          <p:nvPr/>
        </p:nvSpPr>
        <p:spPr>
          <a:xfrm>
            <a:off x="7302344" y="838200"/>
            <a:ext cx="146065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12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4C202FC-2E95-4B2E-B01F-E7013DEF4551}"/>
              </a:ext>
            </a:extLst>
          </p:cNvPr>
          <p:cNvSpPr/>
          <p:nvPr/>
        </p:nvSpPr>
        <p:spPr>
          <a:xfrm>
            <a:off x="85556" y="838200"/>
            <a:ext cx="11336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8</a:t>
            </a:r>
            <a:r>
              <a:rPr lang="en-US" sz="4000" b="1" cap="all" baseline="3000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th</a:t>
            </a: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AD5F230B-DEC5-4FFB-B127-39CFDEB85D72}"/>
              </a:ext>
            </a:extLst>
          </p:cNvPr>
          <p:cNvGrpSpPr/>
          <p:nvPr/>
        </p:nvGrpSpPr>
        <p:grpSpPr>
          <a:xfrm>
            <a:off x="1532482" y="2053544"/>
            <a:ext cx="1535557" cy="984574"/>
            <a:chOff x="0" y="1512569"/>
            <a:chExt cx="1828800" cy="1072129"/>
          </a:xfrm>
          <a:solidFill>
            <a:srgbClr val="43DD05"/>
          </a:solidFill>
        </p:grpSpPr>
        <p:sp>
          <p:nvSpPr>
            <p:cNvPr id="69" name="Rounded Rectangle 21">
              <a:extLst>
                <a:ext uri="{FF2B5EF4-FFF2-40B4-BE49-F238E27FC236}">
                  <a16:creationId xmlns:a16="http://schemas.microsoft.com/office/drawing/2014/main" id="{0CA4008A-190D-4E21-B32F-4C3512264E5A}"/>
                </a:ext>
              </a:extLst>
            </p:cNvPr>
            <p:cNvSpPr/>
            <p:nvPr/>
          </p:nvSpPr>
          <p:spPr bwMode="auto">
            <a:xfrm>
              <a:off x="0" y="1512569"/>
              <a:ext cx="1828800" cy="107212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0804359-3DE9-4A97-AF76-C2EEC0E1D3EE}"/>
                </a:ext>
              </a:extLst>
            </p:cNvPr>
            <p:cNvSpPr txBox="1"/>
            <p:nvPr/>
          </p:nvSpPr>
          <p:spPr>
            <a:xfrm>
              <a:off x="36300" y="1729412"/>
              <a:ext cx="1773662" cy="33454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</a:t>
              </a: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onors Geometry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39EEE97-BAC4-4071-B79A-E17A640F0DEE}"/>
              </a:ext>
            </a:extLst>
          </p:cNvPr>
          <p:cNvGrpSpPr/>
          <p:nvPr/>
        </p:nvGrpSpPr>
        <p:grpSpPr>
          <a:xfrm>
            <a:off x="3330144" y="2085450"/>
            <a:ext cx="1546860" cy="906733"/>
            <a:chOff x="-89297" y="1508000"/>
            <a:chExt cx="1813560" cy="1087161"/>
          </a:xfrm>
          <a:solidFill>
            <a:srgbClr val="00B0F0"/>
          </a:solidFill>
        </p:grpSpPr>
        <p:sp>
          <p:nvSpPr>
            <p:cNvPr id="78" name="Rounded Rectangle 33">
              <a:extLst>
                <a:ext uri="{FF2B5EF4-FFF2-40B4-BE49-F238E27FC236}">
                  <a16:creationId xmlns:a16="http://schemas.microsoft.com/office/drawing/2014/main" id="{F5ADBF04-563A-45B4-9E90-3A215E818F42}"/>
                </a:ext>
              </a:extLst>
            </p:cNvPr>
            <p:cNvSpPr/>
            <p:nvPr/>
          </p:nvSpPr>
          <p:spPr bwMode="auto">
            <a:xfrm>
              <a:off x="-89297" y="1508000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9928038-6175-4A01-8C7E-E66A0F9BAA91}"/>
                </a:ext>
              </a:extLst>
            </p:cNvPr>
            <p:cNvSpPr txBox="1"/>
            <p:nvPr/>
          </p:nvSpPr>
          <p:spPr>
            <a:xfrm>
              <a:off x="97677" y="1543245"/>
              <a:ext cx="1517208" cy="99635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Honors Advanced Algebra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28A6E88-550D-479D-AAB1-69A38DBDCC7A}"/>
              </a:ext>
            </a:extLst>
          </p:cNvPr>
          <p:cNvGrpSpPr/>
          <p:nvPr/>
        </p:nvGrpSpPr>
        <p:grpSpPr>
          <a:xfrm>
            <a:off x="5115992" y="2073200"/>
            <a:ext cx="1611630" cy="931231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85" name="Rounded Rectangle 43">
              <a:extLst>
                <a:ext uri="{FF2B5EF4-FFF2-40B4-BE49-F238E27FC236}">
                  <a16:creationId xmlns:a16="http://schemas.microsoft.com/office/drawing/2014/main" id="{4DE1771D-65F1-4A44-BBF4-BE970698ADA6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 dirty="0">
                <a:cs typeface="+mn-cs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09AAB04-2AC7-46A4-94CB-28D0237C1F22}"/>
                </a:ext>
              </a:extLst>
            </p:cNvPr>
            <p:cNvSpPr txBox="1"/>
            <p:nvPr/>
          </p:nvSpPr>
          <p:spPr>
            <a:xfrm>
              <a:off x="76395" y="1690183"/>
              <a:ext cx="1676400" cy="68269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Precalculus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53B8F60-2AE5-4A70-8DDB-BA35D68EEEBE}"/>
              </a:ext>
            </a:extLst>
          </p:cNvPr>
          <p:cNvGrpSpPr/>
          <p:nvPr/>
        </p:nvGrpSpPr>
        <p:grpSpPr>
          <a:xfrm>
            <a:off x="7062799" y="2053545"/>
            <a:ext cx="1661160" cy="971976"/>
            <a:chOff x="15240" y="1452245"/>
            <a:chExt cx="1798320" cy="1219200"/>
          </a:xfrm>
          <a:solidFill>
            <a:srgbClr val="FC4AE7"/>
          </a:solidFill>
        </p:grpSpPr>
        <p:sp>
          <p:nvSpPr>
            <p:cNvPr id="91" name="Rounded Rectangle 52">
              <a:extLst>
                <a:ext uri="{FF2B5EF4-FFF2-40B4-BE49-F238E27FC236}">
                  <a16:creationId xmlns:a16="http://schemas.microsoft.com/office/drawing/2014/main" id="{7BB64698-747A-4C6D-8EBC-4962BDCD7B6B}"/>
                </a:ext>
              </a:extLst>
            </p:cNvPr>
            <p:cNvSpPr/>
            <p:nvPr/>
          </p:nvSpPr>
          <p:spPr bwMode="auto">
            <a:xfrm>
              <a:off x="15240" y="1452245"/>
              <a:ext cx="1798320" cy="121920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3992552C-BC30-4D95-8C94-589940B69F7F}"/>
                </a:ext>
              </a:extLst>
            </p:cNvPr>
            <p:cNvSpPr txBox="1"/>
            <p:nvPr/>
          </p:nvSpPr>
          <p:spPr>
            <a:xfrm>
              <a:off x="97733" y="1567566"/>
              <a:ext cx="1677659" cy="104236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AP Calculus and/or AP Statistics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B1C6E547-B85B-4444-99CC-BACA7B6FB5EB}"/>
              </a:ext>
            </a:extLst>
          </p:cNvPr>
          <p:cNvGrpSpPr/>
          <p:nvPr/>
        </p:nvGrpSpPr>
        <p:grpSpPr>
          <a:xfrm>
            <a:off x="1532481" y="3399129"/>
            <a:ext cx="1535557" cy="984574"/>
            <a:chOff x="0" y="1512569"/>
            <a:chExt cx="1828800" cy="1072129"/>
          </a:xfrm>
          <a:solidFill>
            <a:srgbClr val="43DD05"/>
          </a:solidFill>
        </p:grpSpPr>
        <p:sp>
          <p:nvSpPr>
            <p:cNvPr id="95" name="Rounded Rectangle 21">
              <a:extLst>
                <a:ext uri="{FF2B5EF4-FFF2-40B4-BE49-F238E27FC236}">
                  <a16:creationId xmlns:a16="http://schemas.microsoft.com/office/drawing/2014/main" id="{BD763AD2-15B5-4873-8826-588887B27175}"/>
                </a:ext>
              </a:extLst>
            </p:cNvPr>
            <p:cNvSpPr/>
            <p:nvPr/>
          </p:nvSpPr>
          <p:spPr bwMode="auto">
            <a:xfrm>
              <a:off x="0" y="1512569"/>
              <a:ext cx="1828800" cy="1072129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FA0B23B-F472-4249-ADD4-D80BD085296B}"/>
                </a:ext>
              </a:extLst>
            </p:cNvPr>
            <p:cNvSpPr txBox="1"/>
            <p:nvPr/>
          </p:nvSpPr>
          <p:spPr>
            <a:xfrm>
              <a:off x="36300" y="1729412"/>
              <a:ext cx="1773662" cy="63677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Honors Adv Algebra*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79FBF7D-E6E1-409E-8AAC-C65F8587D7FE}"/>
              </a:ext>
            </a:extLst>
          </p:cNvPr>
          <p:cNvGrpSpPr/>
          <p:nvPr/>
        </p:nvGrpSpPr>
        <p:grpSpPr>
          <a:xfrm>
            <a:off x="3363236" y="3438049"/>
            <a:ext cx="1546860" cy="906733"/>
            <a:chOff x="-89297" y="1508000"/>
            <a:chExt cx="1813560" cy="1087161"/>
          </a:xfrm>
          <a:solidFill>
            <a:srgbClr val="00B0F0"/>
          </a:solidFill>
        </p:grpSpPr>
        <p:sp>
          <p:nvSpPr>
            <p:cNvPr id="98" name="Rounded Rectangle 33">
              <a:extLst>
                <a:ext uri="{FF2B5EF4-FFF2-40B4-BE49-F238E27FC236}">
                  <a16:creationId xmlns:a16="http://schemas.microsoft.com/office/drawing/2014/main" id="{8AD24AB9-5640-42B2-9A4F-16FD5B115CD5}"/>
                </a:ext>
              </a:extLst>
            </p:cNvPr>
            <p:cNvSpPr/>
            <p:nvPr/>
          </p:nvSpPr>
          <p:spPr bwMode="auto">
            <a:xfrm>
              <a:off x="-89297" y="1508000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39043F0-EDA0-4101-9CE2-E862E606EE47}"/>
                </a:ext>
              </a:extLst>
            </p:cNvPr>
            <p:cNvSpPr txBox="1"/>
            <p:nvPr/>
          </p:nvSpPr>
          <p:spPr>
            <a:xfrm>
              <a:off x="-13241" y="1657478"/>
              <a:ext cx="1628126" cy="7011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AP Precalculus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DF50EFFD-03C0-480D-9B5B-941D1A51C123}"/>
              </a:ext>
            </a:extLst>
          </p:cNvPr>
          <p:cNvGrpSpPr/>
          <p:nvPr/>
        </p:nvGrpSpPr>
        <p:grpSpPr>
          <a:xfrm>
            <a:off x="5130142" y="3417327"/>
            <a:ext cx="1611630" cy="931231"/>
            <a:chOff x="15240" y="1512569"/>
            <a:chExt cx="1813560" cy="1087161"/>
          </a:xfrm>
          <a:solidFill>
            <a:srgbClr val="FFC000"/>
          </a:solidFill>
        </p:grpSpPr>
        <p:sp>
          <p:nvSpPr>
            <p:cNvPr id="101" name="Rounded Rectangle 43">
              <a:extLst>
                <a:ext uri="{FF2B5EF4-FFF2-40B4-BE49-F238E27FC236}">
                  <a16:creationId xmlns:a16="http://schemas.microsoft.com/office/drawing/2014/main" id="{21119A18-FF1B-420C-8D44-2A5611C2F47B}"/>
                </a:ext>
              </a:extLst>
            </p:cNvPr>
            <p:cNvSpPr/>
            <p:nvPr/>
          </p:nvSpPr>
          <p:spPr bwMode="auto">
            <a:xfrm>
              <a:off x="15240" y="1512569"/>
              <a:ext cx="1813560" cy="1087161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 dirty="0">
                <a:cs typeface="+mn-cs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FAB39908-6A18-4E47-88BE-58A2CF004AE2}"/>
                </a:ext>
              </a:extLst>
            </p:cNvPr>
            <p:cNvSpPr txBox="1"/>
            <p:nvPr/>
          </p:nvSpPr>
          <p:spPr>
            <a:xfrm>
              <a:off x="83820" y="1833907"/>
              <a:ext cx="1676400" cy="39524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+mn-cs"/>
                </a:rPr>
                <a:t>AP Calculus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1FE37FE-2E6F-4E99-BF80-FCA552EC69A4}"/>
              </a:ext>
            </a:extLst>
          </p:cNvPr>
          <p:cNvGrpSpPr/>
          <p:nvPr/>
        </p:nvGrpSpPr>
        <p:grpSpPr>
          <a:xfrm>
            <a:off x="7101841" y="3375865"/>
            <a:ext cx="1661160" cy="971976"/>
            <a:chOff x="15240" y="1452245"/>
            <a:chExt cx="1798320" cy="1219200"/>
          </a:xfrm>
          <a:solidFill>
            <a:srgbClr val="FC4AE7"/>
          </a:solidFill>
        </p:grpSpPr>
        <p:sp>
          <p:nvSpPr>
            <p:cNvPr id="104" name="Rounded Rectangle 52">
              <a:extLst>
                <a:ext uri="{FF2B5EF4-FFF2-40B4-BE49-F238E27FC236}">
                  <a16:creationId xmlns:a16="http://schemas.microsoft.com/office/drawing/2014/main" id="{30C45DA5-48B0-4FE3-87CC-071D84C00D32}"/>
                </a:ext>
              </a:extLst>
            </p:cNvPr>
            <p:cNvSpPr/>
            <p:nvPr/>
          </p:nvSpPr>
          <p:spPr bwMode="auto">
            <a:xfrm>
              <a:off x="15240" y="1452245"/>
              <a:ext cx="1798320" cy="1219200"/>
            </a:xfrm>
            <a:prstGeom prst="roundRect">
              <a:avLst/>
            </a:prstGeom>
            <a:grpFill/>
            <a:ln w="9525" cap="flat" cmpd="sng" algn="ctr">
              <a:solidFill>
                <a:schemeClr val="accent5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00">
                <a:cs typeface="+mn-cs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71982B6-D8AC-465E-A78C-CBEE0E0FD9FD}"/>
                </a:ext>
              </a:extLst>
            </p:cNvPr>
            <p:cNvSpPr txBox="1"/>
            <p:nvPr/>
          </p:nvSpPr>
          <p:spPr>
            <a:xfrm>
              <a:off x="97733" y="1567566"/>
              <a:ext cx="1677659" cy="104236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Georgia Tech Multivariable Calculus</a:t>
              </a:r>
            </a:p>
          </p:txBody>
        </p:sp>
      </p:grpSp>
      <p:sp>
        <p:nvSpPr>
          <p:cNvPr id="106" name="Right Arrow 55">
            <a:extLst>
              <a:ext uri="{FF2B5EF4-FFF2-40B4-BE49-F238E27FC236}">
                <a16:creationId xmlns:a16="http://schemas.microsoft.com/office/drawing/2014/main" id="{D930B325-7883-42AB-8381-678F204F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088" y="3744143"/>
            <a:ext cx="381070" cy="374610"/>
          </a:xfrm>
          <a:prstGeom prst="rightArrow">
            <a:avLst>
              <a:gd name="adj1" fmla="val 50000"/>
              <a:gd name="adj2" fmla="val 50222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FD7345-37F6-45BA-80CD-BA9B205A2002}"/>
              </a:ext>
            </a:extLst>
          </p:cNvPr>
          <p:cNvSpPr txBox="1"/>
          <p:nvPr/>
        </p:nvSpPr>
        <p:spPr>
          <a:xfrm>
            <a:off x="2763816" y="4428009"/>
            <a:ext cx="6589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*Honors Geometry would be taken during summer before or,</a:t>
            </a:r>
          </a:p>
          <a:p>
            <a:r>
              <a:rPr lang="en-US" dirty="0"/>
              <a:t>	if necessary, after ninth grade year</a:t>
            </a:r>
          </a:p>
        </p:txBody>
      </p:sp>
      <p:sp>
        <p:nvSpPr>
          <p:cNvPr id="57" name="Right Arrow 62">
            <a:extLst>
              <a:ext uri="{FF2B5EF4-FFF2-40B4-BE49-F238E27FC236}">
                <a16:creationId xmlns:a16="http://schemas.microsoft.com/office/drawing/2014/main" id="{E50942A3-6E7A-407D-B6B8-27A2D9B8C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8668" y="3785589"/>
            <a:ext cx="196850" cy="2603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8" name="Right Arrow 62">
            <a:extLst>
              <a:ext uri="{FF2B5EF4-FFF2-40B4-BE49-F238E27FC236}">
                <a16:creationId xmlns:a16="http://schemas.microsoft.com/office/drawing/2014/main" id="{14D07FF2-DB76-48D5-85BF-8A10C6D18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946" y="2429730"/>
            <a:ext cx="196850" cy="2603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9" name="Right Arrow 63">
            <a:extLst>
              <a:ext uri="{FF2B5EF4-FFF2-40B4-BE49-F238E27FC236}">
                <a16:creationId xmlns:a16="http://schemas.microsoft.com/office/drawing/2014/main" id="{176F274D-62DC-4563-A433-2222E1AC0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142" y="2414862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" name="Right Arrow 63">
            <a:extLst>
              <a:ext uri="{FF2B5EF4-FFF2-40B4-BE49-F238E27FC236}">
                <a16:creationId xmlns:a16="http://schemas.microsoft.com/office/drawing/2014/main" id="{B9371D41-B955-49A2-8FCE-142ACF91E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24" y="3754920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" name="Right Arrow 64">
            <a:extLst>
              <a:ext uri="{FF2B5EF4-FFF2-40B4-BE49-F238E27FC236}">
                <a16:creationId xmlns:a16="http://schemas.microsoft.com/office/drawing/2014/main" id="{9933782A-6FB2-4AB4-8182-69E6E7CDC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7973" y="3733374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2" name="Right Arrow 64">
            <a:extLst>
              <a:ext uri="{FF2B5EF4-FFF2-40B4-BE49-F238E27FC236}">
                <a16:creationId xmlns:a16="http://schemas.microsoft.com/office/drawing/2014/main" id="{B87877AE-F001-482C-9D23-846681341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407" y="2426426"/>
            <a:ext cx="196850" cy="2619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4775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3" grpId="0" animBg="1"/>
      <p:bldP spid="64" grpId="0" animBg="1"/>
      <p:bldP spid="65" grpId="0" animBg="1"/>
      <p:bldP spid="67" grpId="0" animBg="1"/>
      <p:bldP spid="106" grpId="0" animBg="1"/>
      <p:bldP spid="2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D5DD-A56E-4563-9649-B6294D43B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i="1" dirty="0"/>
              <a:t>9</a:t>
            </a:r>
            <a:r>
              <a:rPr lang="en-US" b="1" i="1" baseline="30000" dirty="0"/>
              <a:t>th</a:t>
            </a:r>
            <a:r>
              <a:rPr lang="en-US" b="1" i="1" dirty="0"/>
              <a:t> Grade Placement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FEABCDC-6CF1-4050-ABD8-D0671F305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561838"/>
              </p:ext>
            </p:extLst>
          </p:nvPr>
        </p:nvGraphicFramePr>
        <p:xfrm>
          <a:off x="76200" y="1338263"/>
          <a:ext cx="8967788" cy="5319712"/>
        </p:xfrm>
        <a:graphic>
          <a:graphicData uri="http://schemas.openxmlformats.org/drawingml/2006/table">
            <a:tbl>
              <a:tblPr firstRow="1" bandRow="1"/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9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4079">
                <a:tc rowSpan="3"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Student has successfully completed  </a:t>
                      </a:r>
                      <a:r>
                        <a:rPr lang="en-US" sz="2400" b="1" i="1" u="sng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Honors Algebra</a:t>
                      </a:r>
                    </a:p>
                    <a:p>
                      <a:endParaRPr lang="en-US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above 82 Test average</a:t>
                      </a:r>
                      <a:endParaRPr lang="en-US" sz="28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endParaRPr 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1" u="sng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Exceeds</a:t>
                      </a:r>
                      <a:r>
                        <a:rPr lang="en-US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Standards</a:t>
                      </a:r>
                      <a:endParaRPr 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standardized</a:t>
                      </a:r>
                      <a:r>
                        <a:rPr lang="en-US" sz="1600" b="1" kern="12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tests</a:t>
                      </a:r>
                      <a:endParaRPr lang="en-US" sz="16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1" u="sng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Honors Adv Algebra</a:t>
                      </a:r>
                      <a:endParaRPr lang="en-US" sz="20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8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000" b="1" i="1" u="sng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Honors Geometry </a:t>
                      </a:r>
                      <a:r>
                        <a:rPr lang="en-US" sz="1800" b="1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an elective</a:t>
                      </a:r>
                    </a:p>
                    <a:p>
                      <a:endParaRPr lang="en-US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 year ahead, with the potential to finish two years ahead,  AND  in an honors level math course)</a:t>
                      </a:r>
                      <a:endParaRPr lang="en-US" sz="16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7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 – 81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Test average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u="sng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Honors Geometry</a:t>
                      </a:r>
                    </a:p>
                    <a:p>
                      <a:endParaRPr lang="en-US" sz="8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 year ahead and still in Honors)</a:t>
                      </a:r>
                    </a:p>
                    <a:p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8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 – 76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Test average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u="sng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Geometry</a:t>
                      </a:r>
                    </a:p>
                    <a:p>
                      <a:endParaRPr lang="en-US" sz="8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(on level, but a year ahead)</a:t>
                      </a:r>
                    </a:p>
                    <a:p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1432" marR="91432" marT="45728" marB="4572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75F860CE-8ACC-4E58-9514-82C59BF73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96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i="1" kern="0" dirty="0"/>
              <a:t>Should I consider </a:t>
            </a:r>
            <a:r>
              <a:rPr lang="en-US" i="1" kern="0"/>
              <a:t>Honors Math </a:t>
            </a:r>
            <a:r>
              <a:rPr lang="en-US" i="1" kern="0" dirty="0"/>
              <a:t>for my child?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DB970E3-B12D-4F3E-BF20-A8A04FD3B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4290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i="1" kern="0" dirty="0"/>
              <a:t>Should I consider Honors Advanced Algebra and Honors Geometry for my </a:t>
            </a:r>
            <a:r>
              <a:rPr lang="en-US" i="1" kern="0"/>
              <a:t>rising freshman?</a:t>
            </a:r>
            <a:endParaRPr lang="en-US" i="1" kern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F39F-13F1-44CC-8905-9F992640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152400"/>
            <a:ext cx="8686800" cy="1295400"/>
          </a:xfrm>
        </p:spPr>
        <p:txBody>
          <a:bodyPr/>
          <a:lstStyle/>
          <a:p>
            <a:pPr>
              <a:defRPr/>
            </a:pPr>
            <a:r>
              <a:rPr lang="en-US" sz="3200" b="1" i="1" dirty="0"/>
              <a:t>Success in Honors Math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D12B0-1D63-46BF-AFEC-21291DB05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/>
          <a:lstStyle/>
          <a:p>
            <a:pPr>
              <a:defRPr/>
            </a:pPr>
            <a:r>
              <a:rPr lang="en-US" dirty="0"/>
              <a:t>Ability to Grasp New Concepts Quickly</a:t>
            </a:r>
          </a:p>
          <a:p>
            <a:pPr>
              <a:defRPr/>
            </a:pPr>
            <a:r>
              <a:rPr lang="en-US" dirty="0"/>
              <a:t>Ability to Apply New Concepts Quickly</a:t>
            </a:r>
          </a:p>
          <a:p>
            <a:pPr>
              <a:defRPr/>
            </a:pPr>
            <a:r>
              <a:rPr lang="en-US" dirty="0"/>
              <a:t>Commitment to Homework Completion </a:t>
            </a:r>
            <a:r>
              <a:rPr lang="en-US" u="sng" dirty="0"/>
              <a:t>and</a:t>
            </a:r>
            <a:r>
              <a:rPr lang="en-US" dirty="0"/>
              <a:t> Accuracy</a:t>
            </a:r>
          </a:p>
          <a:p>
            <a:pPr>
              <a:defRPr/>
            </a:pPr>
            <a:r>
              <a:rPr lang="en-US" dirty="0"/>
              <a:t>Commitment to Studying</a:t>
            </a:r>
          </a:p>
          <a:p>
            <a:pPr>
              <a:defRPr/>
            </a:pPr>
            <a:r>
              <a:rPr lang="en-US" dirty="0"/>
              <a:t>Willingness to Learn Above &amp; Beyond</a:t>
            </a:r>
          </a:p>
          <a:p>
            <a:pPr>
              <a:defRPr/>
            </a:pPr>
            <a:r>
              <a:rPr lang="en-US" dirty="0"/>
              <a:t>Commitment to Seeking Help IMMEDIATELY When Needed</a:t>
            </a:r>
          </a:p>
          <a:p>
            <a:pPr>
              <a:defRPr/>
            </a:pPr>
            <a:r>
              <a:rPr lang="en-US" dirty="0"/>
              <a:t>Commitment to Attend Class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570</Words>
  <Application>Microsoft Office PowerPoint</Application>
  <PresentationFormat>On-screen Show (4:3)</PresentationFormat>
  <Paragraphs>142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Tahoma</vt:lpstr>
      <vt:lpstr>Wingdings</vt:lpstr>
      <vt:lpstr>Slit</vt:lpstr>
      <vt:lpstr>3_Slit</vt:lpstr>
      <vt:lpstr>Schedule For Success</vt:lpstr>
      <vt:lpstr>Pathway to Graduation</vt:lpstr>
      <vt:lpstr>9th Grade Placement</vt:lpstr>
      <vt:lpstr>Pathway to Graduation</vt:lpstr>
      <vt:lpstr>9th Grade Placement</vt:lpstr>
      <vt:lpstr>Pathway to Graduation</vt:lpstr>
      <vt:lpstr>9th Grade Placement</vt:lpstr>
      <vt:lpstr>PowerPoint Presentation</vt:lpstr>
      <vt:lpstr>Success in Honors Math </vt:lpstr>
      <vt:lpstr>Student Comments</vt:lpstr>
      <vt:lpstr>Student Comments</vt:lpstr>
      <vt:lpstr>Questions???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Realities of Rigor</dc:title>
  <dc:creator/>
  <cp:lastModifiedBy>Brian O'Dell</cp:lastModifiedBy>
  <cp:revision>72</cp:revision>
  <cp:lastPrinted>2016-01-11T16:50:06Z</cp:lastPrinted>
  <dcterms:created xsi:type="dcterms:W3CDTF">2015-01-21T14:03:19Z</dcterms:created>
  <dcterms:modified xsi:type="dcterms:W3CDTF">2026-01-15T13:55:19Z</dcterms:modified>
</cp:coreProperties>
</file>