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1"/>
  </p:notesMasterIdLst>
  <p:sldIdLst>
    <p:sldId id="268" r:id="rId6"/>
    <p:sldId id="273" r:id="rId7"/>
    <p:sldId id="274" r:id="rId8"/>
    <p:sldId id="258" r:id="rId9"/>
    <p:sldId id="259" r:id="rId10"/>
    <p:sldId id="270" r:id="rId11"/>
    <p:sldId id="271" r:id="rId12"/>
    <p:sldId id="272" r:id="rId13"/>
    <p:sldId id="269" r:id="rId14"/>
    <p:sldId id="256" r:id="rId15"/>
    <p:sldId id="257" r:id="rId16"/>
    <p:sldId id="261" r:id="rId17"/>
    <p:sldId id="263" r:id="rId18"/>
    <p:sldId id="264" r:id="rId19"/>
    <p:sldId id="265" r:id="rId20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1D9A4B7-E128-46CD-B29D-A15ED010D895}">
          <p14:sldIdLst>
            <p14:sldId id="268"/>
            <p14:sldId id="273"/>
            <p14:sldId id="274"/>
            <p14:sldId id="258"/>
            <p14:sldId id="259"/>
            <p14:sldId id="270"/>
            <p14:sldId id="271"/>
            <p14:sldId id="272"/>
            <p14:sldId id="269"/>
            <p14:sldId id="256"/>
            <p14:sldId id="257"/>
            <p14:sldId id="261"/>
            <p14:sldId id="263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91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1B717A-A3F0-4BAA-8845-0B0931722DAD}" v="250" dt="2026-01-13T20:38:33.6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ry Minich" userId="2573b058-d434-49d8-b8a6-d0c7ee40e146" providerId="ADAL" clId="{6824C9C9-ED40-44F5-9FBE-90ABCB9B0BC5}"/>
    <pc:docChg chg="undo custSel modSld">
      <pc:chgData name="Hilary Minich" userId="2573b058-d434-49d8-b8a6-d0c7ee40e146" providerId="ADAL" clId="{6824C9C9-ED40-44F5-9FBE-90ABCB9B0BC5}" dt="2021-01-25T23:38:36.533" v="500" actId="207"/>
      <pc:docMkLst>
        <pc:docMk/>
      </pc:docMkLst>
      <pc:sldChg chg="modSp mod">
        <pc:chgData name="Hilary Minich" userId="2573b058-d434-49d8-b8a6-d0c7ee40e146" providerId="ADAL" clId="{6824C9C9-ED40-44F5-9FBE-90ABCB9B0BC5}" dt="2021-01-24T19:22:48.804" v="496" actId="1076"/>
        <pc:sldMkLst>
          <pc:docMk/>
          <pc:sldMk cId="3859539273" sldId="256"/>
        </pc:sldMkLst>
      </pc:sldChg>
      <pc:sldChg chg="addSp delSp modSp mod setBg setClrOvrMap">
        <pc:chgData name="Hilary Minich" userId="2573b058-d434-49d8-b8a6-d0c7ee40e146" providerId="ADAL" clId="{6824C9C9-ED40-44F5-9FBE-90ABCB9B0BC5}" dt="2021-01-24T19:17:38.107" v="429" actId="26606"/>
        <pc:sldMkLst>
          <pc:docMk/>
          <pc:sldMk cId="3331110003" sldId="257"/>
        </pc:sldMkLst>
      </pc:sldChg>
      <pc:sldChg chg="modSp">
        <pc:chgData name="Hilary Minich" userId="2573b058-d434-49d8-b8a6-d0c7ee40e146" providerId="ADAL" clId="{6824C9C9-ED40-44F5-9FBE-90ABCB9B0BC5}" dt="2021-01-24T19:20:35.052" v="479" actId="20577"/>
        <pc:sldMkLst>
          <pc:docMk/>
          <pc:sldMk cId="2878825417" sldId="261"/>
        </pc:sldMkLst>
      </pc:sldChg>
      <pc:sldChg chg="modSp">
        <pc:chgData name="Hilary Minich" userId="2573b058-d434-49d8-b8a6-d0c7ee40e146" providerId="ADAL" clId="{6824C9C9-ED40-44F5-9FBE-90ABCB9B0BC5}" dt="2021-01-25T23:38:36.533" v="500" actId="207"/>
        <pc:sldMkLst>
          <pc:docMk/>
          <pc:sldMk cId="4240991319" sldId="267"/>
        </pc:sldMkLst>
      </pc:sldChg>
      <pc:sldChg chg="modSp mod">
        <pc:chgData name="Hilary Minich" userId="2573b058-d434-49d8-b8a6-d0c7ee40e146" providerId="ADAL" clId="{6824C9C9-ED40-44F5-9FBE-90ABCB9B0BC5}" dt="2021-01-20T23:12:07.983" v="72" actId="20577"/>
        <pc:sldMkLst>
          <pc:docMk/>
          <pc:sldMk cId="2287647417" sldId="268"/>
        </pc:sldMkLst>
      </pc:sldChg>
    </pc:docChg>
  </pc:docChgLst>
  <pc:docChgLst>
    <pc:chgData name="Hilary Minich" userId="2573b058-d434-49d8-b8a6-d0c7ee40e146" providerId="ADAL" clId="{751B717A-A3F0-4BAA-8845-0B0931722DAD}"/>
    <pc:docChg chg="modSld">
      <pc:chgData name="Hilary Minich" userId="2573b058-d434-49d8-b8a6-d0c7ee40e146" providerId="ADAL" clId="{751B717A-A3F0-4BAA-8845-0B0931722DAD}" dt="2026-01-13T20:38:33.689" v="303" actId="114"/>
      <pc:docMkLst>
        <pc:docMk/>
      </pc:docMkLst>
      <pc:sldChg chg="modSp mod">
        <pc:chgData name="Hilary Minich" userId="2573b058-d434-49d8-b8a6-d0c7ee40e146" providerId="ADAL" clId="{751B717A-A3F0-4BAA-8845-0B0931722DAD}" dt="2026-01-13T20:25:14.497" v="54" actId="20577"/>
        <pc:sldMkLst>
          <pc:docMk/>
          <pc:sldMk cId="258058946" sldId="258"/>
        </pc:sldMkLst>
        <pc:graphicFrameChg chg="mod modGraphic">
          <ac:chgData name="Hilary Minich" userId="2573b058-d434-49d8-b8a6-d0c7ee40e146" providerId="ADAL" clId="{751B717A-A3F0-4BAA-8845-0B0931722DAD}" dt="2026-01-13T20:25:14.497" v="54" actId="20577"/>
          <ac:graphicFrameMkLst>
            <pc:docMk/>
            <pc:sldMk cId="258058946" sldId="258"/>
            <ac:graphicFrameMk id="4" creationId="{717C6369-5D58-47C6-83A8-B7A99CD07417}"/>
          </ac:graphicFrameMkLst>
        </pc:graphicFrameChg>
        <pc:graphicFrameChg chg="modGraphic">
          <ac:chgData name="Hilary Minich" userId="2573b058-d434-49d8-b8a6-d0c7ee40e146" providerId="ADAL" clId="{751B717A-A3F0-4BAA-8845-0B0931722DAD}" dt="2026-01-13T20:24:38.943" v="49" actId="20577"/>
          <ac:graphicFrameMkLst>
            <pc:docMk/>
            <pc:sldMk cId="258058946" sldId="258"/>
            <ac:graphicFrameMk id="6" creationId="{475EBD01-07EB-4410-AEA6-7E68397DDAA9}"/>
          </ac:graphicFrameMkLst>
        </pc:graphicFrameChg>
      </pc:sldChg>
      <pc:sldChg chg="modSp">
        <pc:chgData name="Hilary Minich" userId="2573b058-d434-49d8-b8a6-d0c7ee40e146" providerId="ADAL" clId="{751B717A-A3F0-4BAA-8845-0B0931722DAD}" dt="2026-01-13T20:29:38.230" v="131" actId="20577"/>
        <pc:sldMkLst>
          <pc:docMk/>
          <pc:sldMk cId="1594492774" sldId="269"/>
        </pc:sldMkLst>
        <pc:graphicFrameChg chg="mod">
          <ac:chgData name="Hilary Minich" userId="2573b058-d434-49d8-b8a6-d0c7ee40e146" providerId="ADAL" clId="{751B717A-A3F0-4BAA-8845-0B0931722DAD}" dt="2026-01-13T20:29:38.230" v="131" actId="20577"/>
          <ac:graphicFrameMkLst>
            <pc:docMk/>
            <pc:sldMk cId="1594492774" sldId="269"/>
            <ac:graphicFrameMk id="31" creationId="{D99E24BD-4D5E-44BD-973C-6DC88E2AD8EF}"/>
          </ac:graphicFrameMkLst>
        </pc:graphicFrameChg>
      </pc:sldChg>
      <pc:sldChg chg="modSp">
        <pc:chgData name="Hilary Minich" userId="2573b058-d434-49d8-b8a6-d0c7ee40e146" providerId="ADAL" clId="{751B717A-A3F0-4BAA-8845-0B0931722DAD}" dt="2026-01-13T20:38:33.689" v="303" actId="114"/>
        <pc:sldMkLst>
          <pc:docMk/>
          <pc:sldMk cId="2233985897" sldId="270"/>
        </pc:sldMkLst>
        <pc:graphicFrameChg chg="mod">
          <ac:chgData name="Hilary Minich" userId="2573b058-d434-49d8-b8a6-d0c7ee40e146" providerId="ADAL" clId="{751B717A-A3F0-4BAA-8845-0B0931722DAD}" dt="2026-01-13T20:38:33.689" v="303" actId="114"/>
          <ac:graphicFrameMkLst>
            <pc:docMk/>
            <pc:sldMk cId="2233985897" sldId="270"/>
            <ac:graphicFrameMk id="8" creationId="{FB9BBD2F-B569-8A2F-A514-51A180B38E6E}"/>
          </ac:graphicFrameMkLst>
        </pc:graphicFrameChg>
        <pc:graphicFrameChg chg="mod">
          <ac:chgData name="Hilary Minich" userId="2573b058-d434-49d8-b8a6-d0c7ee40e146" providerId="ADAL" clId="{751B717A-A3F0-4BAA-8845-0B0931722DAD}" dt="2026-01-13T20:27:18.551" v="84" actId="20577"/>
          <ac:graphicFrameMkLst>
            <pc:docMk/>
            <pc:sldMk cId="2233985897" sldId="270"/>
            <ac:graphicFrameMk id="9" creationId="{BC870918-87A2-4B48-8F23-6D5C43FDB22F}"/>
          </ac:graphicFrameMkLst>
        </pc:graphicFrameChg>
      </pc:sldChg>
      <pc:sldChg chg="modSp mod">
        <pc:chgData name="Hilary Minich" userId="2573b058-d434-49d8-b8a6-d0c7ee40e146" providerId="ADAL" clId="{751B717A-A3F0-4BAA-8845-0B0931722DAD}" dt="2026-01-13T20:23:46.215" v="12" actId="20577"/>
        <pc:sldMkLst>
          <pc:docMk/>
          <pc:sldMk cId="51450298" sldId="273"/>
        </pc:sldMkLst>
        <pc:spChg chg="mod">
          <ac:chgData name="Hilary Minich" userId="2573b058-d434-49d8-b8a6-d0c7ee40e146" providerId="ADAL" clId="{751B717A-A3F0-4BAA-8845-0B0931722DAD}" dt="2026-01-13T20:23:46.215" v="12" actId="20577"/>
          <ac:spMkLst>
            <pc:docMk/>
            <pc:sldMk cId="51450298" sldId="273"/>
            <ac:spMk id="2" creationId="{E4D50AE9-5EAF-ADBA-F053-F1B04D0861D2}"/>
          </ac:spMkLst>
        </pc:spChg>
      </pc:sldChg>
    </pc:docChg>
  </pc:docChgLst>
  <pc:docChgLst>
    <pc:chgData name="Hilary Minich" userId="2573b058-d434-49d8-b8a6-d0c7ee40e146" providerId="ADAL" clId="{102323C6-5BD4-439F-95FB-585A68AFD297}"/>
    <pc:docChg chg="undo custSel addSld modSld modSection">
      <pc:chgData name="Hilary Minich" userId="2573b058-d434-49d8-b8a6-d0c7ee40e146" providerId="ADAL" clId="{102323C6-5BD4-439F-95FB-585A68AFD297}" dt="2022-01-31T19:29:59.799" v="498"/>
      <pc:docMkLst>
        <pc:docMk/>
      </pc:docMkLst>
      <pc:sldChg chg="modSp mod">
        <pc:chgData name="Hilary Minich" userId="2573b058-d434-49d8-b8a6-d0c7ee40e146" providerId="ADAL" clId="{102323C6-5BD4-439F-95FB-585A68AFD297}" dt="2022-01-31T19:05:18.465" v="299" actId="20577"/>
        <pc:sldMkLst>
          <pc:docMk/>
          <pc:sldMk cId="258058946" sldId="258"/>
        </pc:sldMkLst>
      </pc:sldChg>
      <pc:sldChg chg="addSp delSp modSp mod">
        <pc:chgData name="Hilary Minich" userId="2573b058-d434-49d8-b8a6-d0c7ee40e146" providerId="ADAL" clId="{102323C6-5BD4-439F-95FB-585A68AFD297}" dt="2022-01-31T19:28:16.978" v="491" actId="26606"/>
        <pc:sldMkLst>
          <pc:docMk/>
          <pc:sldMk cId="2878825417" sldId="261"/>
        </pc:sldMkLst>
      </pc:sldChg>
      <pc:sldChg chg="addSp delSp modSp mod">
        <pc:chgData name="Hilary Minich" userId="2573b058-d434-49d8-b8a6-d0c7ee40e146" providerId="ADAL" clId="{102323C6-5BD4-439F-95FB-585A68AFD297}" dt="2022-01-31T19:28:34.312" v="492" actId="26606"/>
        <pc:sldMkLst>
          <pc:docMk/>
          <pc:sldMk cId="828027653" sldId="262"/>
        </pc:sldMkLst>
      </pc:sldChg>
      <pc:sldChg chg="addSp delSp modSp mod">
        <pc:chgData name="Hilary Minich" userId="2573b058-d434-49d8-b8a6-d0c7ee40e146" providerId="ADAL" clId="{102323C6-5BD4-439F-95FB-585A68AFD297}" dt="2022-01-31T19:27:56.574" v="488" actId="26606"/>
        <pc:sldMkLst>
          <pc:docMk/>
          <pc:sldMk cId="3715349254" sldId="263"/>
        </pc:sldMkLst>
      </pc:sldChg>
      <pc:sldChg chg="addSp delSp modSp mod setClrOvrMap">
        <pc:chgData name="Hilary Minich" userId="2573b058-d434-49d8-b8a6-d0c7ee40e146" providerId="ADAL" clId="{102323C6-5BD4-439F-95FB-585A68AFD297}" dt="2022-01-31T19:27:46.720" v="487" actId="27636"/>
        <pc:sldMkLst>
          <pc:docMk/>
          <pc:sldMk cId="3956012006" sldId="265"/>
        </pc:sldMkLst>
      </pc:sldChg>
      <pc:sldChg chg="addSp delSp modSp mod setBg setClrOvrMap">
        <pc:chgData name="Hilary Minich" userId="2573b058-d434-49d8-b8a6-d0c7ee40e146" providerId="ADAL" clId="{102323C6-5BD4-439F-95FB-585A68AFD297}" dt="2022-01-31T19:29:19.715" v="494" actId="26606"/>
        <pc:sldMkLst>
          <pc:docMk/>
          <pc:sldMk cId="388805600" sldId="266"/>
        </pc:sldMkLst>
      </pc:sldChg>
      <pc:sldChg chg="modSp mod">
        <pc:chgData name="Hilary Minich" userId="2573b058-d434-49d8-b8a6-d0c7ee40e146" providerId="ADAL" clId="{102323C6-5BD4-439F-95FB-585A68AFD297}" dt="2022-01-31T19:05:53.270" v="334" actId="113"/>
        <pc:sldMkLst>
          <pc:docMk/>
          <pc:sldMk cId="4240991319" sldId="267"/>
        </pc:sldMkLst>
      </pc:sldChg>
      <pc:sldChg chg="modSp mod">
        <pc:chgData name="Hilary Minich" userId="2573b058-d434-49d8-b8a6-d0c7ee40e146" providerId="ADAL" clId="{102323C6-5BD4-439F-95FB-585A68AFD297}" dt="2022-01-31T12:59:22.039" v="203" actId="20577"/>
        <pc:sldMkLst>
          <pc:docMk/>
          <pc:sldMk cId="2287647417" sldId="268"/>
        </pc:sldMkLst>
      </pc:sldChg>
      <pc:sldChg chg="addSp delSp modSp new mod setBg setClrOvrMap">
        <pc:chgData name="Hilary Minich" userId="2573b058-d434-49d8-b8a6-d0c7ee40e146" providerId="ADAL" clId="{102323C6-5BD4-439F-95FB-585A68AFD297}" dt="2022-01-31T19:29:59.799" v="498"/>
        <pc:sldMkLst>
          <pc:docMk/>
          <pc:sldMk cId="1594492774" sldId="269"/>
        </pc:sldMkLst>
      </pc:sldChg>
    </pc:docChg>
  </pc:docChgLst>
  <pc:docChgLst>
    <pc:chgData name="Hilary Minich" userId="2573b058-d434-49d8-b8a6-d0c7ee40e146" providerId="ADAL" clId="{A6C7C41A-B98B-438D-9757-528A7557F680}"/>
    <pc:docChg chg="modSld">
      <pc:chgData name="Hilary Minich" userId="2573b058-d434-49d8-b8a6-d0c7ee40e146" providerId="ADAL" clId="{A6C7C41A-B98B-438D-9757-528A7557F680}" dt="2024-01-22T21:26:22.549" v="163" actId="1076"/>
      <pc:docMkLst>
        <pc:docMk/>
      </pc:docMkLst>
      <pc:sldChg chg="addSp modSp mod">
        <pc:chgData name="Hilary Minich" userId="2573b058-d434-49d8-b8a6-d0c7ee40e146" providerId="ADAL" clId="{A6C7C41A-B98B-438D-9757-528A7557F680}" dt="2024-01-22T21:26:22.549" v="163" actId="1076"/>
        <pc:sldMkLst>
          <pc:docMk/>
          <pc:sldMk cId="4240991319" sldId="267"/>
        </pc:sldMkLst>
      </pc:sldChg>
      <pc:sldChg chg="modSp">
        <pc:chgData name="Hilary Minich" userId="2573b058-d434-49d8-b8a6-d0c7ee40e146" providerId="ADAL" clId="{A6C7C41A-B98B-438D-9757-528A7557F680}" dt="2024-01-22T21:24:09.930" v="137" actId="114"/>
        <pc:sldMkLst>
          <pc:docMk/>
          <pc:sldMk cId="2233985897" sldId="270"/>
        </pc:sldMkLst>
      </pc:sldChg>
    </pc:docChg>
  </pc:docChgLst>
  <pc:docChgLst>
    <pc:chgData name="Hilary Minich" userId="2573b058-d434-49d8-b8a6-d0c7ee40e146" providerId="ADAL" clId="{16351E0E-C792-4CF3-A72E-B763B54DFB2A}"/>
    <pc:docChg chg="undo custSel addSld delSld modSld sldOrd delMainMaster modSection">
      <pc:chgData name="Hilary Minich" userId="2573b058-d434-49d8-b8a6-d0c7ee40e146" providerId="ADAL" clId="{16351E0E-C792-4CF3-A72E-B763B54DFB2A}" dt="2025-01-27T21:46:04.992" v="1701" actId="1076"/>
      <pc:docMkLst>
        <pc:docMk/>
      </pc:docMkLst>
      <pc:sldChg chg="modSp mod">
        <pc:chgData name="Hilary Minich" userId="2573b058-d434-49d8-b8a6-d0c7ee40e146" providerId="ADAL" clId="{16351E0E-C792-4CF3-A72E-B763B54DFB2A}" dt="2025-01-20T01:31:16.355" v="890" actId="255"/>
        <pc:sldMkLst>
          <pc:docMk/>
          <pc:sldMk cId="3859539273" sldId="256"/>
        </pc:sldMkLst>
      </pc:sldChg>
      <pc:sldChg chg="modSp mod">
        <pc:chgData name="Hilary Minich" userId="2573b058-d434-49d8-b8a6-d0c7ee40e146" providerId="ADAL" clId="{16351E0E-C792-4CF3-A72E-B763B54DFB2A}" dt="2025-01-20T01:32:27.430" v="942" actId="14100"/>
        <pc:sldMkLst>
          <pc:docMk/>
          <pc:sldMk cId="3331110003" sldId="257"/>
        </pc:sldMkLst>
      </pc:sldChg>
      <pc:sldChg chg="modSp mod">
        <pc:chgData name="Hilary Minich" userId="2573b058-d434-49d8-b8a6-d0c7ee40e146" providerId="ADAL" clId="{16351E0E-C792-4CF3-A72E-B763B54DFB2A}" dt="2025-01-20T00:59:24.938" v="355" actId="20577"/>
        <pc:sldMkLst>
          <pc:docMk/>
          <pc:sldMk cId="258058946" sldId="258"/>
        </pc:sldMkLst>
      </pc:sldChg>
      <pc:sldChg chg="modSp mod">
        <pc:chgData name="Hilary Minich" userId="2573b058-d434-49d8-b8a6-d0c7ee40e146" providerId="ADAL" clId="{16351E0E-C792-4CF3-A72E-B763B54DFB2A}" dt="2025-01-20T01:35:48.390" v="953" actId="255"/>
        <pc:sldMkLst>
          <pc:docMk/>
          <pc:sldMk cId="1569302539" sldId="259"/>
        </pc:sldMkLst>
      </pc:sldChg>
      <pc:sldChg chg="del">
        <pc:chgData name="Hilary Minich" userId="2573b058-d434-49d8-b8a6-d0c7ee40e146" providerId="ADAL" clId="{16351E0E-C792-4CF3-A72E-B763B54DFB2A}" dt="2025-01-03T18:21:35.991" v="0" actId="47"/>
        <pc:sldMkLst>
          <pc:docMk/>
          <pc:sldMk cId="4240991319" sldId="267"/>
        </pc:sldMkLst>
      </pc:sldChg>
      <pc:sldChg chg="modSp mod">
        <pc:chgData name="Hilary Minich" userId="2573b058-d434-49d8-b8a6-d0c7ee40e146" providerId="ADAL" clId="{16351E0E-C792-4CF3-A72E-B763B54DFB2A}" dt="2025-01-20T00:44:17.653" v="197" actId="1076"/>
        <pc:sldMkLst>
          <pc:docMk/>
          <pc:sldMk cId="2287647417" sldId="268"/>
        </pc:sldMkLst>
      </pc:sldChg>
      <pc:sldChg chg="modSp ord">
        <pc:chgData name="Hilary Minich" userId="2573b058-d434-49d8-b8a6-d0c7ee40e146" providerId="ADAL" clId="{16351E0E-C792-4CF3-A72E-B763B54DFB2A}" dt="2025-01-20T01:32:08.913" v="939" actId="20577"/>
        <pc:sldMkLst>
          <pc:docMk/>
          <pc:sldMk cId="1594492774" sldId="269"/>
        </pc:sldMkLst>
      </pc:sldChg>
      <pc:sldChg chg="modSp mod">
        <pc:chgData name="Hilary Minich" userId="2573b058-d434-49d8-b8a6-d0c7ee40e146" providerId="ADAL" clId="{16351E0E-C792-4CF3-A72E-B763B54DFB2A}" dt="2025-01-21T00:20:50.451" v="960" actId="20577"/>
        <pc:sldMkLst>
          <pc:docMk/>
          <pc:sldMk cId="2233985897" sldId="270"/>
        </pc:sldMkLst>
      </pc:sldChg>
      <pc:sldChg chg="new del">
        <pc:chgData name="Hilary Minich" userId="2573b058-d434-49d8-b8a6-d0c7ee40e146" providerId="ADAL" clId="{16351E0E-C792-4CF3-A72E-B763B54DFB2A}" dt="2025-01-20T01:01:44.015" v="462" actId="47"/>
        <pc:sldMkLst>
          <pc:docMk/>
          <pc:sldMk cId="514340487" sldId="271"/>
        </pc:sldMkLst>
      </pc:sldChg>
      <pc:sldChg chg="addSp delSp modSp new mod">
        <pc:chgData name="Hilary Minich" userId="2573b058-d434-49d8-b8a6-d0c7ee40e146" providerId="ADAL" clId="{16351E0E-C792-4CF3-A72E-B763B54DFB2A}" dt="2025-01-21T00:21:14.246" v="1005" actId="14100"/>
        <pc:sldMkLst>
          <pc:docMk/>
          <pc:sldMk cId="1058686758" sldId="271"/>
        </pc:sldMkLst>
      </pc:sldChg>
      <pc:sldChg chg="addSp delSp modSp new mod">
        <pc:chgData name="Hilary Minich" userId="2573b058-d434-49d8-b8a6-d0c7ee40e146" providerId="ADAL" clId="{16351E0E-C792-4CF3-A72E-B763B54DFB2A}" dt="2025-01-20T01:31:00.019" v="889" actId="12084"/>
        <pc:sldMkLst>
          <pc:docMk/>
          <pc:sldMk cId="2370738694" sldId="272"/>
        </pc:sldMkLst>
      </pc:sldChg>
      <pc:sldChg chg="addSp delSp modSp new mod">
        <pc:chgData name="Hilary Minich" userId="2573b058-d434-49d8-b8a6-d0c7ee40e146" providerId="ADAL" clId="{16351E0E-C792-4CF3-A72E-B763B54DFB2A}" dt="2025-01-27T21:43:37" v="1685" actId="14100"/>
        <pc:sldMkLst>
          <pc:docMk/>
          <pc:sldMk cId="51450298" sldId="273"/>
        </pc:sldMkLst>
      </pc:sldChg>
      <pc:sldChg chg="addSp delSp modSp new mod setBg">
        <pc:chgData name="Hilary Minich" userId="2573b058-d434-49d8-b8a6-d0c7ee40e146" providerId="ADAL" clId="{16351E0E-C792-4CF3-A72E-B763B54DFB2A}" dt="2025-01-27T21:46:04.992" v="1701" actId="1076"/>
        <pc:sldMkLst>
          <pc:docMk/>
          <pc:sldMk cId="1075860679" sldId="274"/>
        </pc:sldMkLst>
      </pc:sldChg>
      <pc:sldMasterChg chg="del delSldLayout">
        <pc:chgData name="Hilary Minich" userId="2573b058-d434-49d8-b8a6-d0c7ee40e146" providerId="ADAL" clId="{16351E0E-C792-4CF3-A72E-B763B54DFB2A}" dt="2025-01-03T18:21:35.991" v="0" actId="47"/>
        <pc:sldMasterMkLst>
          <pc:docMk/>
          <pc:sldMasterMk cId="3271701270" sldId="2147483672"/>
        </pc:sldMasterMkLst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1665507807" sldId="2147483673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2724336052" sldId="2147483674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1705495511" sldId="2147483675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3146266645" sldId="2147483676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2257159158" sldId="2147483677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1167556852" sldId="2147483678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2309754948" sldId="2147483679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2015990206" sldId="2147483680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3544125403" sldId="2147483681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3064025121" sldId="2147483682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1504061870" sldId="2147483683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838785349" sldId="2147483684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3956763065" sldId="2147483685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3074403951" sldId="2147483686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3900537715" sldId="2147483687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816950448" sldId="2147483688"/>
          </pc:sldLayoutMkLst>
        </pc:sldLayoutChg>
        <pc:sldLayoutChg chg="del">
          <pc:chgData name="Hilary Minich" userId="2573b058-d434-49d8-b8a6-d0c7ee40e146" providerId="ADAL" clId="{16351E0E-C792-4CF3-A72E-B763B54DFB2A}" dt="2025-01-03T18:21:35.991" v="0" actId="47"/>
          <pc:sldLayoutMkLst>
            <pc:docMk/>
            <pc:sldMasterMk cId="3271701270" sldId="2147483672"/>
            <pc:sldLayoutMk cId="2298425221" sldId="2147483689"/>
          </pc:sldLayoutMkLst>
        </pc:sldLayoutChg>
      </pc:sldMasterChg>
    </pc:docChg>
  </pc:docChgLst>
  <pc:docChgLst>
    <pc:chgData name="Hilary Minich" userId="2573b058-d434-49d8-b8a6-d0c7ee40e146" providerId="ADAL" clId="{76F4CC3F-254D-437B-84F6-BB6CD6195DC3}"/>
    <pc:docChg chg="custSel addSld delSld modSld modSection">
      <pc:chgData name="Hilary Minich" userId="2573b058-d434-49d8-b8a6-d0c7ee40e146" providerId="ADAL" clId="{76F4CC3F-254D-437B-84F6-BB6CD6195DC3}" dt="2023-01-29T22:54:15.141" v="483" actId="47"/>
      <pc:docMkLst>
        <pc:docMk/>
      </pc:docMkLst>
      <pc:sldChg chg="modSp mod">
        <pc:chgData name="Hilary Minich" userId="2573b058-d434-49d8-b8a6-d0c7ee40e146" providerId="ADAL" clId="{76F4CC3F-254D-437B-84F6-BB6CD6195DC3}" dt="2023-01-29T22:47:45.242" v="344" actId="14100"/>
        <pc:sldMkLst>
          <pc:docMk/>
          <pc:sldMk cId="2878825417" sldId="261"/>
        </pc:sldMkLst>
      </pc:sldChg>
      <pc:sldChg chg="del">
        <pc:chgData name="Hilary Minich" userId="2573b058-d434-49d8-b8a6-d0c7ee40e146" providerId="ADAL" clId="{76F4CC3F-254D-437B-84F6-BB6CD6195DC3}" dt="2023-01-29T22:54:04.471" v="482" actId="47"/>
        <pc:sldMkLst>
          <pc:docMk/>
          <pc:sldMk cId="828027653" sldId="262"/>
        </pc:sldMkLst>
      </pc:sldChg>
      <pc:sldChg chg="modSp mod">
        <pc:chgData name="Hilary Minich" userId="2573b058-d434-49d8-b8a6-d0c7ee40e146" providerId="ADAL" clId="{76F4CC3F-254D-437B-84F6-BB6CD6195DC3}" dt="2023-01-29T22:53:41.378" v="481" actId="20577"/>
        <pc:sldMkLst>
          <pc:docMk/>
          <pc:sldMk cId="379471476" sldId="264"/>
        </pc:sldMkLst>
      </pc:sldChg>
      <pc:sldChg chg="del">
        <pc:chgData name="Hilary Minich" userId="2573b058-d434-49d8-b8a6-d0c7ee40e146" providerId="ADAL" clId="{76F4CC3F-254D-437B-84F6-BB6CD6195DC3}" dt="2023-01-29T22:54:15.141" v="483" actId="47"/>
        <pc:sldMkLst>
          <pc:docMk/>
          <pc:sldMk cId="388805600" sldId="266"/>
        </pc:sldMkLst>
      </pc:sldChg>
      <pc:sldChg chg="modSp mod">
        <pc:chgData name="Hilary Minich" userId="2573b058-d434-49d8-b8a6-d0c7ee40e146" providerId="ADAL" clId="{76F4CC3F-254D-437B-84F6-BB6CD6195DC3}" dt="2023-01-26T13:05:56.434" v="0" actId="6549"/>
        <pc:sldMkLst>
          <pc:docMk/>
          <pc:sldMk cId="2287647417" sldId="268"/>
        </pc:sldMkLst>
      </pc:sldChg>
      <pc:sldChg chg="addSp delSp modSp mod setBg setClrOvrMap">
        <pc:chgData name="Hilary Minich" userId="2573b058-d434-49d8-b8a6-d0c7ee40e146" providerId="ADAL" clId="{76F4CC3F-254D-437B-84F6-BB6CD6195DC3}" dt="2023-01-29T22:51:02.936" v="345" actId="26606"/>
        <pc:sldMkLst>
          <pc:docMk/>
          <pc:sldMk cId="1594492774" sldId="269"/>
        </pc:sldMkLst>
      </pc:sldChg>
      <pc:sldChg chg="addSp delSp modSp new mod">
        <pc:chgData name="Hilary Minich" userId="2573b058-d434-49d8-b8a6-d0c7ee40e146" providerId="ADAL" clId="{76F4CC3F-254D-437B-84F6-BB6CD6195DC3}" dt="2023-01-29T22:46:24.500" v="340" actId="14100"/>
        <pc:sldMkLst>
          <pc:docMk/>
          <pc:sldMk cId="2233985897" sldId="27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8AFB4F-9429-40F7-B02C-C4320F019BDC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/>
      <dgm:spPr/>
      <dgm:t>
        <a:bodyPr/>
        <a:lstStyle/>
        <a:p>
          <a:endParaRPr lang="en-US"/>
        </a:p>
      </dgm:t>
    </dgm:pt>
    <dgm:pt modelId="{249C48DB-3023-4527-895D-BA23AFD29860}">
      <dgm:prSet/>
      <dgm:spPr/>
      <dgm:t>
        <a:bodyPr/>
        <a:lstStyle/>
        <a:p>
          <a:r>
            <a:rPr lang="en-US"/>
            <a:t>Inclusion of a Practices domain to cultivate strong habits as readers and writers</a:t>
          </a:r>
        </a:p>
      </dgm:t>
    </dgm:pt>
    <dgm:pt modelId="{EC2271AC-6FB9-4796-8735-B15AFE0C8B03}" type="parTrans" cxnId="{F5A150EB-0D4D-447D-8D62-80C18BBA8A92}">
      <dgm:prSet/>
      <dgm:spPr/>
      <dgm:t>
        <a:bodyPr/>
        <a:lstStyle/>
        <a:p>
          <a:endParaRPr lang="en-US"/>
        </a:p>
      </dgm:t>
    </dgm:pt>
    <dgm:pt modelId="{AFFA8ED7-5B5A-4993-A71B-3E657FB85A3A}" type="sibTrans" cxnId="{F5A150EB-0D4D-447D-8D62-80C18BBA8A92}">
      <dgm:prSet/>
      <dgm:spPr/>
      <dgm:t>
        <a:bodyPr/>
        <a:lstStyle/>
        <a:p>
          <a:endParaRPr lang="en-US"/>
        </a:p>
      </dgm:t>
    </dgm:pt>
    <dgm:pt modelId="{FE3AE7FB-BAD6-4FF8-9581-9531EF3FE3E3}">
      <dgm:prSet/>
      <dgm:spPr/>
      <dgm:t>
        <a:bodyPr/>
        <a:lstStyle/>
        <a:p>
          <a:r>
            <a:rPr lang="en-US"/>
            <a:t>Reading and producing multimodal versus static texts</a:t>
          </a:r>
        </a:p>
      </dgm:t>
    </dgm:pt>
    <dgm:pt modelId="{0D3C4568-67E7-41EB-BF32-347A6DC70EEC}" type="parTrans" cxnId="{ED71B857-0A3F-4E8D-87AC-26D814D5C3C6}">
      <dgm:prSet/>
      <dgm:spPr/>
      <dgm:t>
        <a:bodyPr/>
        <a:lstStyle/>
        <a:p>
          <a:endParaRPr lang="en-US"/>
        </a:p>
      </dgm:t>
    </dgm:pt>
    <dgm:pt modelId="{BD086EEC-D465-4A01-9792-88FE672D962B}" type="sibTrans" cxnId="{ED71B857-0A3F-4E8D-87AC-26D814D5C3C6}">
      <dgm:prSet/>
      <dgm:spPr/>
      <dgm:t>
        <a:bodyPr/>
        <a:lstStyle/>
        <a:p>
          <a:endParaRPr lang="en-US"/>
        </a:p>
      </dgm:t>
    </dgm:pt>
    <dgm:pt modelId="{F89801AC-566E-4BB2-9282-D3D90792B61F}">
      <dgm:prSet/>
      <dgm:spPr/>
      <dgm:t>
        <a:bodyPr/>
        <a:lstStyle/>
        <a:p>
          <a:r>
            <a:rPr lang="en-US"/>
            <a:t>Bigger emphasis on synthesis, context, author’s purpose, and research</a:t>
          </a:r>
        </a:p>
      </dgm:t>
    </dgm:pt>
    <dgm:pt modelId="{9213135F-BF9A-4CBB-881C-E88C4395905D}" type="parTrans" cxnId="{6B189A96-72E0-49E5-A5BF-BAFFEE8166FA}">
      <dgm:prSet/>
      <dgm:spPr/>
      <dgm:t>
        <a:bodyPr/>
        <a:lstStyle/>
        <a:p>
          <a:endParaRPr lang="en-US"/>
        </a:p>
      </dgm:t>
    </dgm:pt>
    <dgm:pt modelId="{29617DB6-C6AB-4840-BD42-606C419639F0}" type="sibTrans" cxnId="{6B189A96-72E0-49E5-A5BF-BAFFEE8166FA}">
      <dgm:prSet/>
      <dgm:spPr/>
      <dgm:t>
        <a:bodyPr/>
        <a:lstStyle/>
        <a:p>
          <a:endParaRPr lang="en-US"/>
        </a:p>
      </dgm:t>
    </dgm:pt>
    <dgm:pt modelId="{6A73EB6D-921E-407B-B152-35F76411B2A3}">
      <dgm:prSet/>
      <dgm:spPr/>
      <dgm:t>
        <a:bodyPr/>
        <a:lstStyle/>
        <a:p>
          <a:r>
            <a:rPr lang="en-US"/>
            <a:t>Progressive structure K-12: </a:t>
          </a:r>
          <a:r>
            <a:rPr lang="en-US" i="1"/>
            <a:t>Introduced, Reinforced, Mastered</a:t>
          </a:r>
          <a:endParaRPr lang="en-US"/>
        </a:p>
      </dgm:t>
    </dgm:pt>
    <dgm:pt modelId="{CD1F35F7-3819-4117-9A0D-A0BDA07CBCC9}" type="parTrans" cxnId="{1A964504-8C19-48F1-BC46-F5C1E5EA2296}">
      <dgm:prSet/>
      <dgm:spPr/>
      <dgm:t>
        <a:bodyPr/>
        <a:lstStyle/>
        <a:p>
          <a:endParaRPr lang="en-US"/>
        </a:p>
      </dgm:t>
    </dgm:pt>
    <dgm:pt modelId="{8E68FCE9-29FE-45A8-B8F9-4CAAA252695E}" type="sibTrans" cxnId="{1A964504-8C19-48F1-BC46-F5C1E5EA2296}">
      <dgm:prSet/>
      <dgm:spPr/>
      <dgm:t>
        <a:bodyPr/>
        <a:lstStyle/>
        <a:p>
          <a:endParaRPr lang="en-US"/>
        </a:p>
      </dgm:t>
    </dgm:pt>
    <dgm:pt modelId="{A8C04BB8-2FB7-426B-9CBA-169824F07BD1}">
      <dgm:prSet/>
      <dgm:spPr/>
      <dgm:t>
        <a:bodyPr/>
        <a:lstStyle/>
        <a:p>
          <a:r>
            <a:rPr lang="en-US"/>
            <a:t>Emphasis on Greek and Latin roots in building vocabulary</a:t>
          </a:r>
        </a:p>
      </dgm:t>
    </dgm:pt>
    <dgm:pt modelId="{E32EB1F9-1E2C-4FC4-BF57-D3A1B16EF52E}" type="parTrans" cxnId="{5CE299CF-4A3D-4D06-A330-65EE149AC947}">
      <dgm:prSet/>
      <dgm:spPr/>
      <dgm:t>
        <a:bodyPr/>
        <a:lstStyle/>
        <a:p>
          <a:endParaRPr lang="en-US"/>
        </a:p>
      </dgm:t>
    </dgm:pt>
    <dgm:pt modelId="{DC564E7F-9BC7-4A6F-83AB-025FB769D7F2}" type="sibTrans" cxnId="{5CE299CF-4A3D-4D06-A330-65EE149AC947}">
      <dgm:prSet/>
      <dgm:spPr/>
      <dgm:t>
        <a:bodyPr/>
        <a:lstStyle/>
        <a:p>
          <a:endParaRPr lang="en-US"/>
        </a:p>
      </dgm:t>
    </dgm:pt>
    <dgm:pt modelId="{E9D6ED5C-76C7-4734-9152-DAECB3C7EF72}">
      <dgm:prSet/>
      <dgm:spPr/>
      <dgm:t>
        <a:bodyPr/>
        <a:lstStyle/>
        <a:p>
          <a:r>
            <a:rPr lang="en-US"/>
            <a:t>GUM chart (grammar, usage, mechanics)</a:t>
          </a:r>
        </a:p>
      </dgm:t>
    </dgm:pt>
    <dgm:pt modelId="{3C5F467C-E50D-4052-A7C6-B1427D094830}" type="parTrans" cxnId="{5E85CD4A-E13F-4B3A-A3C8-3DD7BF8A9F76}">
      <dgm:prSet/>
      <dgm:spPr/>
      <dgm:t>
        <a:bodyPr/>
        <a:lstStyle/>
        <a:p>
          <a:endParaRPr lang="en-US"/>
        </a:p>
      </dgm:t>
    </dgm:pt>
    <dgm:pt modelId="{39925AA3-2496-4BB3-A0A7-D711819DEB75}" type="sibTrans" cxnId="{5E85CD4A-E13F-4B3A-A3C8-3DD7BF8A9F76}">
      <dgm:prSet/>
      <dgm:spPr/>
      <dgm:t>
        <a:bodyPr/>
        <a:lstStyle/>
        <a:p>
          <a:endParaRPr lang="en-US"/>
        </a:p>
      </dgm:t>
    </dgm:pt>
    <dgm:pt modelId="{3FF1B07A-9D9B-45E4-969B-EB7696DA9476}" type="pres">
      <dgm:prSet presAssocID="{F18AFB4F-9429-40F7-B02C-C4320F019BDC}" presName="linear" presStyleCnt="0">
        <dgm:presLayoutVars>
          <dgm:animLvl val="lvl"/>
          <dgm:resizeHandles val="exact"/>
        </dgm:presLayoutVars>
      </dgm:prSet>
      <dgm:spPr/>
    </dgm:pt>
    <dgm:pt modelId="{D921BFDE-0726-43B0-A4E0-F1BB3E8A8330}" type="pres">
      <dgm:prSet presAssocID="{249C48DB-3023-4527-895D-BA23AFD2986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C117FCD-D88A-42B6-8290-A41E93928C7F}" type="pres">
      <dgm:prSet presAssocID="{AFFA8ED7-5B5A-4993-A71B-3E657FB85A3A}" presName="spacer" presStyleCnt="0"/>
      <dgm:spPr/>
    </dgm:pt>
    <dgm:pt modelId="{FEF8472B-C04F-43D8-B65B-36CC270D2681}" type="pres">
      <dgm:prSet presAssocID="{FE3AE7FB-BAD6-4FF8-9581-9531EF3FE3E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1BBE059-2EBD-4A78-B58D-8CBD35276126}" type="pres">
      <dgm:prSet presAssocID="{BD086EEC-D465-4A01-9792-88FE672D962B}" presName="spacer" presStyleCnt="0"/>
      <dgm:spPr/>
    </dgm:pt>
    <dgm:pt modelId="{9A012488-89CC-49D2-A9C9-6285167217DD}" type="pres">
      <dgm:prSet presAssocID="{F89801AC-566E-4BB2-9282-D3D90792B61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90201D9-64CB-45CB-BB65-E243FDDC6562}" type="pres">
      <dgm:prSet presAssocID="{29617DB6-C6AB-4840-BD42-606C419639F0}" presName="spacer" presStyleCnt="0"/>
      <dgm:spPr/>
    </dgm:pt>
    <dgm:pt modelId="{5E452A13-3CC7-4B71-BC03-EE701DDE6A07}" type="pres">
      <dgm:prSet presAssocID="{6A73EB6D-921E-407B-B152-35F76411B2A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1EC086A-0D0F-446C-9737-CE23E596D273}" type="pres">
      <dgm:prSet presAssocID="{8E68FCE9-29FE-45A8-B8F9-4CAAA252695E}" presName="spacer" presStyleCnt="0"/>
      <dgm:spPr/>
    </dgm:pt>
    <dgm:pt modelId="{91CA5D86-8C6D-49F6-B2F6-9D2558FE864F}" type="pres">
      <dgm:prSet presAssocID="{A8C04BB8-2FB7-426B-9CBA-169824F07BD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AF2DA91-7C10-481F-81DF-C1E2003D264A}" type="pres">
      <dgm:prSet presAssocID="{DC564E7F-9BC7-4A6F-83AB-025FB769D7F2}" presName="spacer" presStyleCnt="0"/>
      <dgm:spPr/>
    </dgm:pt>
    <dgm:pt modelId="{D9AF4CE0-2AE7-4E65-8D9A-47B32E556242}" type="pres">
      <dgm:prSet presAssocID="{E9D6ED5C-76C7-4734-9152-DAECB3C7EF72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A964504-8C19-48F1-BC46-F5C1E5EA2296}" srcId="{F18AFB4F-9429-40F7-B02C-C4320F019BDC}" destId="{6A73EB6D-921E-407B-B152-35F76411B2A3}" srcOrd="3" destOrd="0" parTransId="{CD1F35F7-3819-4117-9A0D-A0BDA07CBCC9}" sibTransId="{8E68FCE9-29FE-45A8-B8F9-4CAAA252695E}"/>
    <dgm:cxn modelId="{71FD8D1C-1BFD-4D9D-8B39-9D7984DC7B06}" type="presOf" srcId="{6A73EB6D-921E-407B-B152-35F76411B2A3}" destId="{5E452A13-3CC7-4B71-BC03-EE701DDE6A07}" srcOrd="0" destOrd="0" presId="urn:microsoft.com/office/officeart/2005/8/layout/vList2"/>
    <dgm:cxn modelId="{1B6A6220-35E5-4A66-8FFE-AF032A3A8BB8}" type="presOf" srcId="{E9D6ED5C-76C7-4734-9152-DAECB3C7EF72}" destId="{D9AF4CE0-2AE7-4E65-8D9A-47B32E556242}" srcOrd="0" destOrd="0" presId="urn:microsoft.com/office/officeart/2005/8/layout/vList2"/>
    <dgm:cxn modelId="{18759242-C7E9-40D6-8E1A-9FCDC15248A5}" type="presOf" srcId="{FE3AE7FB-BAD6-4FF8-9581-9531EF3FE3E3}" destId="{FEF8472B-C04F-43D8-B65B-36CC270D2681}" srcOrd="0" destOrd="0" presId="urn:microsoft.com/office/officeart/2005/8/layout/vList2"/>
    <dgm:cxn modelId="{5E85CD4A-E13F-4B3A-A3C8-3DD7BF8A9F76}" srcId="{F18AFB4F-9429-40F7-B02C-C4320F019BDC}" destId="{E9D6ED5C-76C7-4734-9152-DAECB3C7EF72}" srcOrd="5" destOrd="0" parTransId="{3C5F467C-E50D-4052-A7C6-B1427D094830}" sibTransId="{39925AA3-2496-4BB3-A0A7-D711819DEB75}"/>
    <dgm:cxn modelId="{3C61624D-F9EF-42B0-A79E-B687C92AB493}" type="presOf" srcId="{A8C04BB8-2FB7-426B-9CBA-169824F07BD1}" destId="{91CA5D86-8C6D-49F6-B2F6-9D2558FE864F}" srcOrd="0" destOrd="0" presId="urn:microsoft.com/office/officeart/2005/8/layout/vList2"/>
    <dgm:cxn modelId="{ED71B857-0A3F-4E8D-87AC-26D814D5C3C6}" srcId="{F18AFB4F-9429-40F7-B02C-C4320F019BDC}" destId="{FE3AE7FB-BAD6-4FF8-9581-9531EF3FE3E3}" srcOrd="1" destOrd="0" parTransId="{0D3C4568-67E7-41EB-BF32-347A6DC70EEC}" sibTransId="{BD086EEC-D465-4A01-9792-88FE672D962B}"/>
    <dgm:cxn modelId="{9A13DE8D-C176-4937-8277-35FC97D5DA6F}" type="presOf" srcId="{F18AFB4F-9429-40F7-B02C-C4320F019BDC}" destId="{3FF1B07A-9D9B-45E4-969B-EB7696DA9476}" srcOrd="0" destOrd="0" presId="urn:microsoft.com/office/officeart/2005/8/layout/vList2"/>
    <dgm:cxn modelId="{6B189A96-72E0-49E5-A5BF-BAFFEE8166FA}" srcId="{F18AFB4F-9429-40F7-B02C-C4320F019BDC}" destId="{F89801AC-566E-4BB2-9282-D3D90792B61F}" srcOrd="2" destOrd="0" parTransId="{9213135F-BF9A-4CBB-881C-E88C4395905D}" sibTransId="{29617DB6-C6AB-4840-BD42-606C419639F0}"/>
    <dgm:cxn modelId="{F8C460C5-F0AD-4E7C-B227-3F0EC9317C48}" type="presOf" srcId="{F89801AC-566E-4BB2-9282-D3D90792B61F}" destId="{9A012488-89CC-49D2-A9C9-6285167217DD}" srcOrd="0" destOrd="0" presId="urn:microsoft.com/office/officeart/2005/8/layout/vList2"/>
    <dgm:cxn modelId="{5CE299CF-4A3D-4D06-A330-65EE149AC947}" srcId="{F18AFB4F-9429-40F7-B02C-C4320F019BDC}" destId="{A8C04BB8-2FB7-426B-9CBA-169824F07BD1}" srcOrd="4" destOrd="0" parTransId="{E32EB1F9-1E2C-4FC4-BF57-D3A1B16EF52E}" sibTransId="{DC564E7F-9BC7-4A6F-83AB-025FB769D7F2}"/>
    <dgm:cxn modelId="{CDE6E0E5-528A-4DFD-BE66-BBD3A6876937}" type="presOf" srcId="{249C48DB-3023-4527-895D-BA23AFD29860}" destId="{D921BFDE-0726-43B0-A4E0-F1BB3E8A8330}" srcOrd="0" destOrd="0" presId="urn:microsoft.com/office/officeart/2005/8/layout/vList2"/>
    <dgm:cxn modelId="{F5A150EB-0D4D-447D-8D62-80C18BBA8A92}" srcId="{F18AFB4F-9429-40F7-B02C-C4320F019BDC}" destId="{249C48DB-3023-4527-895D-BA23AFD29860}" srcOrd="0" destOrd="0" parTransId="{EC2271AC-6FB9-4796-8735-B15AFE0C8B03}" sibTransId="{AFFA8ED7-5B5A-4993-A71B-3E657FB85A3A}"/>
    <dgm:cxn modelId="{8DC3B6FA-3330-4947-B32F-A08889BD9A7A}" type="presParOf" srcId="{3FF1B07A-9D9B-45E4-969B-EB7696DA9476}" destId="{D921BFDE-0726-43B0-A4E0-F1BB3E8A8330}" srcOrd="0" destOrd="0" presId="urn:microsoft.com/office/officeart/2005/8/layout/vList2"/>
    <dgm:cxn modelId="{9E0CF6B4-902B-4416-8578-3B6E0013A838}" type="presParOf" srcId="{3FF1B07A-9D9B-45E4-969B-EB7696DA9476}" destId="{FC117FCD-D88A-42B6-8290-A41E93928C7F}" srcOrd="1" destOrd="0" presId="urn:microsoft.com/office/officeart/2005/8/layout/vList2"/>
    <dgm:cxn modelId="{D00EA7D7-DE6D-4B15-9DB5-7D7F425DD566}" type="presParOf" srcId="{3FF1B07A-9D9B-45E4-969B-EB7696DA9476}" destId="{FEF8472B-C04F-43D8-B65B-36CC270D2681}" srcOrd="2" destOrd="0" presId="urn:microsoft.com/office/officeart/2005/8/layout/vList2"/>
    <dgm:cxn modelId="{616382A9-DAD4-40DA-B342-A211C35326BC}" type="presParOf" srcId="{3FF1B07A-9D9B-45E4-969B-EB7696DA9476}" destId="{71BBE059-2EBD-4A78-B58D-8CBD35276126}" srcOrd="3" destOrd="0" presId="urn:microsoft.com/office/officeart/2005/8/layout/vList2"/>
    <dgm:cxn modelId="{2AA8BFAD-382E-4407-9CE3-343916CCA173}" type="presParOf" srcId="{3FF1B07A-9D9B-45E4-969B-EB7696DA9476}" destId="{9A012488-89CC-49D2-A9C9-6285167217DD}" srcOrd="4" destOrd="0" presId="urn:microsoft.com/office/officeart/2005/8/layout/vList2"/>
    <dgm:cxn modelId="{3F94CC6F-C004-43F8-8497-192D696470D2}" type="presParOf" srcId="{3FF1B07A-9D9B-45E4-969B-EB7696DA9476}" destId="{690201D9-64CB-45CB-BB65-E243FDDC6562}" srcOrd="5" destOrd="0" presId="urn:microsoft.com/office/officeart/2005/8/layout/vList2"/>
    <dgm:cxn modelId="{06E80A6C-F0FB-49C3-B923-B8A2AC0432BB}" type="presParOf" srcId="{3FF1B07A-9D9B-45E4-969B-EB7696DA9476}" destId="{5E452A13-3CC7-4B71-BC03-EE701DDE6A07}" srcOrd="6" destOrd="0" presId="urn:microsoft.com/office/officeart/2005/8/layout/vList2"/>
    <dgm:cxn modelId="{DDAA820B-0982-4CE4-B522-137BA8DBEF64}" type="presParOf" srcId="{3FF1B07A-9D9B-45E4-969B-EB7696DA9476}" destId="{E1EC086A-0D0F-446C-9737-CE23E596D273}" srcOrd="7" destOrd="0" presId="urn:microsoft.com/office/officeart/2005/8/layout/vList2"/>
    <dgm:cxn modelId="{818A03C6-944C-4781-8F77-25FECDF1247A}" type="presParOf" srcId="{3FF1B07A-9D9B-45E4-969B-EB7696DA9476}" destId="{91CA5D86-8C6D-49F6-B2F6-9D2558FE864F}" srcOrd="8" destOrd="0" presId="urn:microsoft.com/office/officeart/2005/8/layout/vList2"/>
    <dgm:cxn modelId="{1590AB06-CCE5-4CDE-869D-305BEC024D24}" type="presParOf" srcId="{3FF1B07A-9D9B-45E4-969B-EB7696DA9476}" destId="{7AF2DA91-7C10-481F-81DF-C1E2003D264A}" srcOrd="9" destOrd="0" presId="urn:microsoft.com/office/officeart/2005/8/layout/vList2"/>
    <dgm:cxn modelId="{3536DC7E-F9C7-4371-AADC-9673444FE1F8}" type="presParOf" srcId="{3FF1B07A-9D9B-45E4-969B-EB7696DA9476}" destId="{D9AF4CE0-2AE7-4E65-8D9A-47B32E55624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5B30B0-607E-4C73-9E5D-A9AD06F4046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C8188C-DBAA-4F24-8AD8-97DEFEF419C4}">
      <dgm:prSet/>
      <dgm:spPr/>
      <dgm:t>
        <a:bodyPr/>
        <a:lstStyle/>
        <a:p>
          <a:r>
            <a:rPr lang="en-US" i="0" dirty="0"/>
            <a:t>Choice Stem/ </a:t>
          </a:r>
          <a:r>
            <a:rPr lang="en-US" dirty="0"/>
            <a:t>dystopian/sci-fi novel (RPO, Martian, Unwind)</a:t>
          </a:r>
        </a:p>
      </dgm:t>
    </dgm:pt>
    <dgm:pt modelId="{17E941DE-F3C6-457E-83B6-1326300F3AA9}" type="parTrans" cxnId="{1E0B9E83-78BD-4C04-8A9A-BEDC6D98EAA1}">
      <dgm:prSet/>
      <dgm:spPr/>
      <dgm:t>
        <a:bodyPr/>
        <a:lstStyle/>
        <a:p>
          <a:endParaRPr lang="en-US"/>
        </a:p>
      </dgm:t>
    </dgm:pt>
    <dgm:pt modelId="{3E6514C1-EA2F-4958-92F1-D83BC734C978}" type="sibTrans" cxnId="{1E0B9E83-78BD-4C04-8A9A-BEDC6D98EAA1}">
      <dgm:prSet/>
      <dgm:spPr/>
      <dgm:t>
        <a:bodyPr/>
        <a:lstStyle/>
        <a:p>
          <a:endParaRPr lang="en-US"/>
        </a:p>
      </dgm:t>
    </dgm:pt>
    <dgm:pt modelId="{DFB7C0D2-73DC-45EC-8258-DE5685D7714F}">
      <dgm:prSet/>
      <dgm:spPr/>
      <dgm:t>
        <a:bodyPr/>
        <a:lstStyle/>
        <a:p>
          <a:r>
            <a:rPr lang="en-US" i="1" dirty="0"/>
            <a:t>Remarkably Bright Creatures </a:t>
          </a:r>
          <a:r>
            <a:rPr lang="en-US" dirty="0"/>
            <a:t>with group MGRP portfolios</a:t>
          </a:r>
        </a:p>
      </dgm:t>
    </dgm:pt>
    <dgm:pt modelId="{3BDBDFEB-5AD3-4242-9222-5A287B3CE432}" type="parTrans" cxnId="{337494E5-649E-400A-AB82-01B53AEE907E}">
      <dgm:prSet/>
      <dgm:spPr/>
      <dgm:t>
        <a:bodyPr/>
        <a:lstStyle/>
        <a:p>
          <a:endParaRPr lang="en-US"/>
        </a:p>
      </dgm:t>
    </dgm:pt>
    <dgm:pt modelId="{71E2CEC3-31FC-4C37-BACE-C0FC4B4C2F05}" type="sibTrans" cxnId="{337494E5-649E-400A-AB82-01B53AEE907E}">
      <dgm:prSet/>
      <dgm:spPr/>
      <dgm:t>
        <a:bodyPr/>
        <a:lstStyle/>
        <a:p>
          <a:endParaRPr lang="en-US"/>
        </a:p>
      </dgm:t>
    </dgm:pt>
    <dgm:pt modelId="{CF914EBC-712B-498F-91AB-350BFCD1D825}">
      <dgm:prSet/>
      <dgm:spPr/>
      <dgm:t>
        <a:bodyPr/>
        <a:lstStyle/>
        <a:p>
          <a:r>
            <a:rPr lang="en-US" i="1" dirty="0"/>
            <a:t>Sherlock Holmes </a:t>
          </a:r>
          <a:r>
            <a:rPr lang="en-US" dirty="0"/>
            <a:t>with parallel reading (detective fiction)</a:t>
          </a:r>
        </a:p>
      </dgm:t>
    </dgm:pt>
    <dgm:pt modelId="{C7DB826A-7F64-4D2D-A01B-C1F12A86FBE4}" type="parTrans" cxnId="{58BC6F97-3D52-4C68-BE04-3A8BE68ADB12}">
      <dgm:prSet/>
      <dgm:spPr/>
      <dgm:t>
        <a:bodyPr/>
        <a:lstStyle/>
        <a:p>
          <a:endParaRPr lang="en-US"/>
        </a:p>
      </dgm:t>
    </dgm:pt>
    <dgm:pt modelId="{AC385E01-B0D2-484B-9C6B-E5847D25F4F6}" type="sibTrans" cxnId="{58BC6F97-3D52-4C68-BE04-3A8BE68ADB12}">
      <dgm:prSet/>
      <dgm:spPr/>
      <dgm:t>
        <a:bodyPr/>
        <a:lstStyle/>
        <a:p>
          <a:endParaRPr lang="en-US"/>
        </a:p>
      </dgm:t>
    </dgm:pt>
    <dgm:pt modelId="{FFF01993-E44E-45F0-B7A9-035CF170C879}">
      <dgm:prSet/>
      <dgm:spPr/>
      <dgm:t>
        <a:bodyPr/>
        <a:lstStyle/>
        <a:p>
          <a:r>
            <a:rPr lang="en-US" i="1" dirty="0"/>
            <a:t>The Odyssey</a:t>
          </a:r>
        </a:p>
      </dgm:t>
    </dgm:pt>
    <dgm:pt modelId="{A57C9989-F655-4B70-8F8A-4C9191E34733}" type="parTrans" cxnId="{5172EEBC-8F54-4EEB-B96F-B717EAB2DFB6}">
      <dgm:prSet/>
      <dgm:spPr/>
      <dgm:t>
        <a:bodyPr/>
        <a:lstStyle/>
        <a:p>
          <a:endParaRPr lang="en-US"/>
        </a:p>
      </dgm:t>
    </dgm:pt>
    <dgm:pt modelId="{4E47978D-92DE-4B62-8EB1-2E5079DC48EF}" type="sibTrans" cxnId="{5172EEBC-8F54-4EEB-B96F-B717EAB2DFB6}">
      <dgm:prSet/>
      <dgm:spPr/>
      <dgm:t>
        <a:bodyPr/>
        <a:lstStyle/>
        <a:p>
          <a:endParaRPr lang="en-US"/>
        </a:p>
      </dgm:t>
    </dgm:pt>
    <dgm:pt modelId="{4BD28572-10DE-4FAF-A480-3B2EBCBF836F}">
      <dgm:prSet/>
      <dgm:spPr/>
      <dgm:t>
        <a:bodyPr/>
        <a:lstStyle/>
        <a:p>
          <a:r>
            <a:rPr lang="en-US" i="1" dirty="0"/>
            <a:t>Romeo and Juliet</a:t>
          </a:r>
        </a:p>
      </dgm:t>
    </dgm:pt>
    <dgm:pt modelId="{D963D6E3-CC37-4DAA-9CCC-78EE8CF273C8}" type="parTrans" cxnId="{9D339796-3E19-47EF-8F09-6DDE4599DCB1}">
      <dgm:prSet/>
      <dgm:spPr/>
      <dgm:t>
        <a:bodyPr/>
        <a:lstStyle/>
        <a:p>
          <a:endParaRPr lang="en-US"/>
        </a:p>
      </dgm:t>
    </dgm:pt>
    <dgm:pt modelId="{AB8AC72D-D8EA-4CCF-AC28-FAE0BB21C065}" type="sibTrans" cxnId="{9D339796-3E19-47EF-8F09-6DDE4599DCB1}">
      <dgm:prSet/>
      <dgm:spPr/>
      <dgm:t>
        <a:bodyPr/>
        <a:lstStyle/>
        <a:p>
          <a:endParaRPr lang="en-US"/>
        </a:p>
      </dgm:t>
    </dgm:pt>
    <dgm:pt modelId="{65B6D2CE-D698-439A-9C57-97DABA42A549}">
      <dgm:prSet/>
      <dgm:spPr/>
      <dgm:t>
        <a:bodyPr/>
        <a:lstStyle/>
        <a:p>
          <a:r>
            <a:rPr lang="en-US"/>
            <a:t>Short Fiction</a:t>
          </a:r>
        </a:p>
      </dgm:t>
    </dgm:pt>
    <dgm:pt modelId="{9371EDD9-9101-4B61-B02D-AE5D615C3912}" type="parTrans" cxnId="{6C7B6921-279D-4817-AF12-47245A0494D2}">
      <dgm:prSet/>
      <dgm:spPr/>
      <dgm:t>
        <a:bodyPr/>
        <a:lstStyle/>
        <a:p>
          <a:endParaRPr lang="en-US"/>
        </a:p>
      </dgm:t>
    </dgm:pt>
    <dgm:pt modelId="{B52C345B-74C2-4DE8-A56E-9889BA0CF93F}" type="sibTrans" cxnId="{6C7B6921-279D-4817-AF12-47245A0494D2}">
      <dgm:prSet/>
      <dgm:spPr/>
      <dgm:t>
        <a:bodyPr/>
        <a:lstStyle/>
        <a:p>
          <a:endParaRPr lang="en-US"/>
        </a:p>
      </dgm:t>
    </dgm:pt>
    <dgm:pt modelId="{0B9060C5-41C2-45D4-96C1-CE6A1ECFAD1F}" type="pres">
      <dgm:prSet presAssocID="{985B30B0-607E-4C73-9E5D-A9AD06F4046F}" presName="Name0" presStyleCnt="0">
        <dgm:presLayoutVars>
          <dgm:dir/>
          <dgm:resizeHandles val="exact"/>
        </dgm:presLayoutVars>
      </dgm:prSet>
      <dgm:spPr/>
    </dgm:pt>
    <dgm:pt modelId="{322EE428-1113-48A6-A1E1-1600CC486EEB}" type="pres">
      <dgm:prSet presAssocID="{17C8188C-DBAA-4F24-8AD8-97DEFEF419C4}" presName="node" presStyleLbl="node1" presStyleIdx="0" presStyleCnt="6">
        <dgm:presLayoutVars>
          <dgm:bulletEnabled val="1"/>
        </dgm:presLayoutVars>
      </dgm:prSet>
      <dgm:spPr/>
    </dgm:pt>
    <dgm:pt modelId="{32386225-A338-4F78-945B-811BAE7CE16E}" type="pres">
      <dgm:prSet presAssocID="{3E6514C1-EA2F-4958-92F1-D83BC734C978}" presName="sibTrans" presStyleLbl="sibTrans1D1" presStyleIdx="0" presStyleCnt="5"/>
      <dgm:spPr/>
    </dgm:pt>
    <dgm:pt modelId="{D401E716-C805-4636-B0E4-50DD54F757E4}" type="pres">
      <dgm:prSet presAssocID="{3E6514C1-EA2F-4958-92F1-D83BC734C978}" presName="connectorText" presStyleLbl="sibTrans1D1" presStyleIdx="0" presStyleCnt="5"/>
      <dgm:spPr/>
    </dgm:pt>
    <dgm:pt modelId="{09E3C956-EA40-4FB7-9094-D863ABF51834}" type="pres">
      <dgm:prSet presAssocID="{DFB7C0D2-73DC-45EC-8258-DE5685D7714F}" presName="node" presStyleLbl="node1" presStyleIdx="1" presStyleCnt="6">
        <dgm:presLayoutVars>
          <dgm:bulletEnabled val="1"/>
        </dgm:presLayoutVars>
      </dgm:prSet>
      <dgm:spPr/>
    </dgm:pt>
    <dgm:pt modelId="{7CF8CFDF-045C-4900-94AB-310D63354A85}" type="pres">
      <dgm:prSet presAssocID="{71E2CEC3-31FC-4C37-BACE-C0FC4B4C2F05}" presName="sibTrans" presStyleLbl="sibTrans1D1" presStyleIdx="1" presStyleCnt="5"/>
      <dgm:spPr/>
    </dgm:pt>
    <dgm:pt modelId="{19BF031A-FFDB-4ABB-AFCC-6B8230DAC728}" type="pres">
      <dgm:prSet presAssocID="{71E2CEC3-31FC-4C37-BACE-C0FC4B4C2F05}" presName="connectorText" presStyleLbl="sibTrans1D1" presStyleIdx="1" presStyleCnt="5"/>
      <dgm:spPr/>
    </dgm:pt>
    <dgm:pt modelId="{3BE95891-EF51-4B89-B4A3-49ED267722FF}" type="pres">
      <dgm:prSet presAssocID="{CF914EBC-712B-498F-91AB-350BFCD1D825}" presName="node" presStyleLbl="node1" presStyleIdx="2" presStyleCnt="6">
        <dgm:presLayoutVars>
          <dgm:bulletEnabled val="1"/>
        </dgm:presLayoutVars>
      </dgm:prSet>
      <dgm:spPr/>
    </dgm:pt>
    <dgm:pt modelId="{D9478E99-1C30-4367-A4E2-26B41F86B1E7}" type="pres">
      <dgm:prSet presAssocID="{AC385E01-B0D2-484B-9C6B-E5847D25F4F6}" presName="sibTrans" presStyleLbl="sibTrans1D1" presStyleIdx="2" presStyleCnt="5"/>
      <dgm:spPr/>
    </dgm:pt>
    <dgm:pt modelId="{DF6AE6A3-BDB4-4E79-BD49-33A4323776E3}" type="pres">
      <dgm:prSet presAssocID="{AC385E01-B0D2-484B-9C6B-E5847D25F4F6}" presName="connectorText" presStyleLbl="sibTrans1D1" presStyleIdx="2" presStyleCnt="5"/>
      <dgm:spPr/>
    </dgm:pt>
    <dgm:pt modelId="{ACF15212-D694-451B-8B82-E65312D81838}" type="pres">
      <dgm:prSet presAssocID="{FFF01993-E44E-45F0-B7A9-035CF170C879}" presName="node" presStyleLbl="node1" presStyleIdx="3" presStyleCnt="6">
        <dgm:presLayoutVars>
          <dgm:bulletEnabled val="1"/>
        </dgm:presLayoutVars>
      </dgm:prSet>
      <dgm:spPr/>
    </dgm:pt>
    <dgm:pt modelId="{454AC0BC-F37E-4FEA-A567-EC32529F5167}" type="pres">
      <dgm:prSet presAssocID="{4E47978D-92DE-4B62-8EB1-2E5079DC48EF}" presName="sibTrans" presStyleLbl="sibTrans1D1" presStyleIdx="3" presStyleCnt="5"/>
      <dgm:spPr/>
    </dgm:pt>
    <dgm:pt modelId="{819E1F7E-730C-433B-8BBF-D0F09D10C21B}" type="pres">
      <dgm:prSet presAssocID="{4E47978D-92DE-4B62-8EB1-2E5079DC48EF}" presName="connectorText" presStyleLbl="sibTrans1D1" presStyleIdx="3" presStyleCnt="5"/>
      <dgm:spPr/>
    </dgm:pt>
    <dgm:pt modelId="{3C92BC9F-74B3-4E3B-96DA-BF51792DEAE3}" type="pres">
      <dgm:prSet presAssocID="{4BD28572-10DE-4FAF-A480-3B2EBCBF836F}" presName="node" presStyleLbl="node1" presStyleIdx="4" presStyleCnt="6">
        <dgm:presLayoutVars>
          <dgm:bulletEnabled val="1"/>
        </dgm:presLayoutVars>
      </dgm:prSet>
      <dgm:spPr/>
    </dgm:pt>
    <dgm:pt modelId="{EB99CA3F-2515-4878-A392-C7C2812764F9}" type="pres">
      <dgm:prSet presAssocID="{AB8AC72D-D8EA-4CCF-AC28-FAE0BB21C065}" presName="sibTrans" presStyleLbl="sibTrans1D1" presStyleIdx="4" presStyleCnt="5"/>
      <dgm:spPr/>
    </dgm:pt>
    <dgm:pt modelId="{C091296C-DFFB-4210-AE29-EFFA13A34A74}" type="pres">
      <dgm:prSet presAssocID="{AB8AC72D-D8EA-4CCF-AC28-FAE0BB21C065}" presName="connectorText" presStyleLbl="sibTrans1D1" presStyleIdx="4" presStyleCnt="5"/>
      <dgm:spPr/>
    </dgm:pt>
    <dgm:pt modelId="{2F06E196-DEA9-456C-92F5-6F64B2AFC557}" type="pres">
      <dgm:prSet presAssocID="{65B6D2CE-D698-439A-9C57-97DABA42A549}" presName="node" presStyleLbl="node1" presStyleIdx="5" presStyleCnt="6">
        <dgm:presLayoutVars>
          <dgm:bulletEnabled val="1"/>
        </dgm:presLayoutVars>
      </dgm:prSet>
      <dgm:spPr/>
    </dgm:pt>
  </dgm:ptLst>
  <dgm:cxnLst>
    <dgm:cxn modelId="{43A0520F-DC97-4836-BEB7-74BEB902F39B}" type="presOf" srcId="{DFB7C0D2-73DC-45EC-8258-DE5685D7714F}" destId="{09E3C956-EA40-4FB7-9094-D863ABF51834}" srcOrd="0" destOrd="0" presId="urn:microsoft.com/office/officeart/2016/7/layout/RepeatingBendingProcessNew"/>
    <dgm:cxn modelId="{6C7B6921-279D-4817-AF12-47245A0494D2}" srcId="{985B30B0-607E-4C73-9E5D-A9AD06F4046F}" destId="{65B6D2CE-D698-439A-9C57-97DABA42A549}" srcOrd="5" destOrd="0" parTransId="{9371EDD9-9101-4B61-B02D-AE5D615C3912}" sibTransId="{B52C345B-74C2-4DE8-A56E-9889BA0CF93F}"/>
    <dgm:cxn modelId="{7E79C431-E2F2-471B-A424-09B680298E0A}" type="presOf" srcId="{65B6D2CE-D698-439A-9C57-97DABA42A549}" destId="{2F06E196-DEA9-456C-92F5-6F64B2AFC557}" srcOrd="0" destOrd="0" presId="urn:microsoft.com/office/officeart/2016/7/layout/RepeatingBendingProcessNew"/>
    <dgm:cxn modelId="{D3691439-94E2-440D-8412-BDBBB3D08723}" type="presOf" srcId="{4E47978D-92DE-4B62-8EB1-2E5079DC48EF}" destId="{454AC0BC-F37E-4FEA-A567-EC32529F5167}" srcOrd="0" destOrd="0" presId="urn:microsoft.com/office/officeart/2016/7/layout/RepeatingBendingProcessNew"/>
    <dgm:cxn modelId="{C72F9662-9B8F-4D90-BE5A-AFB77B80850A}" type="presOf" srcId="{71E2CEC3-31FC-4C37-BACE-C0FC4B4C2F05}" destId="{19BF031A-FFDB-4ABB-AFCC-6B8230DAC728}" srcOrd="1" destOrd="0" presId="urn:microsoft.com/office/officeart/2016/7/layout/RepeatingBendingProcessNew"/>
    <dgm:cxn modelId="{C0505C6E-D5C8-46B2-8998-77BAA77B7FB3}" type="presOf" srcId="{3E6514C1-EA2F-4958-92F1-D83BC734C978}" destId="{32386225-A338-4F78-945B-811BAE7CE16E}" srcOrd="0" destOrd="0" presId="urn:microsoft.com/office/officeart/2016/7/layout/RepeatingBendingProcessNew"/>
    <dgm:cxn modelId="{C1E91A4F-6755-494A-AF6D-497EF1A5AFA4}" type="presOf" srcId="{71E2CEC3-31FC-4C37-BACE-C0FC4B4C2F05}" destId="{7CF8CFDF-045C-4900-94AB-310D63354A85}" srcOrd="0" destOrd="0" presId="urn:microsoft.com/office/officeart/2016/7/layout/RepeatingBendingProcessNew"/>
    <dgm:cxn modelId="{79F02250-06FD-46F5-93B4-325E8205AEF0}" type="presOf" srcId="{4BD28572-10DE-4FAF-A480-3B2EBCBF836F}" destId="{3C92BC9F-74B3-4E3B-96DA-BF51792DEAE3}" srcOrd="0" destOrd="0" presId="urn:microsoft.com/office/officeart/2016/7/layout/RepeatingBendingProcessNew"/>
    <dgm:cxn modelId="{B5D65356-68B7-450D-9E24-C42E47E42839}" type="presOf" srcId="{AB8AC72D-D8EA-4CCF-AC28-FAE0BB21C065}" destId="{EB99CA3F-2515-4878-A392-C7C2812764F9}" srcOrd="0" destOrd="0" presId="urn:microsoft.com/office/officeart/2016/7/layout/RepeatingBendingProcessNew"/>
    <dgm:cxn modelId="{44534658-B1AC-4E05-9E8C-7A66C58B9278}" type="presOf" srcId="{AB8AC72D-D8EA-4CCF-AC28-FAE0BB21C065}" destId="{C091296C-DFFB-4210-AE29-EFFA13A34A74}" srcOrd="1" destOrd="0" presId="urn:microsoft.com/office/officeart/2016/7/layout/RepeatingBendingProcessNew"/>
    <dgm:cxn modelId="{1E0B9E83-78BD-4C04-8A9A-BEDC6D98EAA1}" srcId="{985B30B0-607E-4C73-9E5D-A9AD06F4046F}" destId="{17C8188C-DBAA-4F24-8AD8-97DEFEF419C4}" srcOrd="0" destOrd="0" parTransId="{17E941DE-F3C6-457E-83B6-1326300F3AA9}" sibTransId="{3E6514C1-EA2F-4958-92F1-D83BC734C978}"/>
    <dgm:cxn modelId="{ED85BC86-A42F-4FD7-A5B5-1C93BB60EEB7}" type="presOf" srcId="{3E6514C1-EA2F-4958-92F1-D83BC734C978}" destId="{D401E716-C805-4636-B0E4-50DD54F757E4}" srcOrd="1" destOrd="0" presId="urn:microsoft.com/office/officeart/2016/7/layout/RepeatingBendingProcessNew"/>
    <dgm:cxn modelId="{03054F8D-3419-49C9-B03D-0A8A4E98AAF3}" type="presOf" srcId="{CF914EBC-712B-498F-91AB-350BFCD1D825}" destId="{3BE95891-EF51-4B89-B4A3-49ED267722FF}" srcOrd="0" destOrd="0" presId="urn:microsoft.com/office/officeart/2016/7/layout/RepeatingBendingProcessNew"/>
    <dgm:cxn modelId="{0A4F598E-0398-4542-804F-823280EC7856}" type="presOf" srcId="{FFF01993-E44E-45F0-B7A9-035CF170C879}" destId="{ACF15212-D694-451B-8B82-E65312D81838}" srcOrd="0" destOrd="0" presId="urn:microsoft.com/office/officeart/2016/7/layout/RepeatingBendingProcessNew"/>
    <dgm:cxn modelId="{9D339796-3E19-47EF-8F09-6DDE4599DCB1}" srcId="{985B30B0-607E-4C73-9E5D-A9AD06F4046F}" destId="{4BD28572-10DE-4FAF-A480-3B2EBCBF836F}" srcOrd="4" destOrd="0" parTransId="{D963D6E3-CC37-4DAA-9CCC-78EE8CF273C8}" sibTransId="{AB8AC72D-D8EA-4CCF-AC28-FAE0BB21C065}"/>
    <dgm:cxn modelId="{58BC6F97-3D52-4C68-BE04-3A8BE68ADB12}" srcId="{985B30B0-607E-4C73-9E5D-A9AD06F4046F}" destId="{CF914EBC-712B-498F-91AB-350BFCD1D825}" srcOrd="2" destOrd="0" parTransId="{C7DB826A-7F64-4D2D-A01B-C1F12A86FBE4}" sibTransId="{AC385E01-B0D2-484B-9C6B-E5847D25F4F6}"/>
    <dgm:cxn modelId="{5473F0AA-B0B7-4B21-A726-C170E584D43A}" type="presOf" srcId="{17C8188C-DBAA-4F24-8AD8-97DEFEF419C4}" destId="{322EE428-1113-48A6-A1E1-1600CC486EEB}" srcOrd="0" destOrd="0" presId="urn:microsoft.com/office/officeart/2016/7/layout/RepeatingBendingProcessNew"/>
    <dgm:cxn modelId="{9CBE89B1-5BC7-4AF9-86CC-4BDBE09CF5D5}" type="presOf" srcId="{985B30B0-607E-4C73-9E5D-A9AD06F4046F}" destId="{0B9060C5-41C2-45D4-96C1-CE6A1ECFAD1F}" srcOrd="0" destOrd="0" presId="urn:microsoft.com/office/officeart/2016/7/layout/RepeatingBendingProcessNew"/>
    <dgm:cxn modelId="{5172EEBC-8F54-4EEB-B96F-B717EAB2DFB6}" srcId="{985B30B0-607E-4C73-9E5D-A9AD06F4046F}" destId="{FFF01993-E44E-45F0-B7A9-035CF170C879}" srcOrd="3" destOrd="0" parTransId="{A57C9989-F655-4B70-8F8A-4C9191E34733}" sibTransId="{4E47978D-92DE-4B62-8EB1-2E5079DC48EF}"/>
    <dgm:cxn modelId="{95C8FABC-862B-4FB5-8688-6A75EA5CD6F7}" type="presOf" srcId="{4E47978D-92DE-4B62-8EB1-2E5079DC48EF}" destId="{819E1F7E-730C-433B-8BBF-D0F09D10C21B}" srcOrd="1" destOrd="0" presId="urn:microsoft.com/office/officeart/2016/7/layout/RepeatingBendingProcessNew"/>
    <dgm:cxn modelId="{337494E5-649E-400A-AB82-01B53AEE907E}" srcId="{985B30B0-607E-4C73-9E5D-A9AD06F4046F}" destId="{DFB7C0D2-73DC-45EC-8258-DE5685D7714F}" srcOrd="1" destOrd="0" parTransId="{3BDBDFEB-5AD3-4242-9222-5A287B3CE432}" sibTransId="{71E2CEC3-31FC-4C37-BACE-C0FC4B4C2F05}"/>
    <dgm:cxn modelId="{3860CDEC-C64B-406E-AAFF-D0B9A4E0ECB7}" type="presOf" srcId="{AC385E01-B0D2-484B-9C6B-E5847D25F4F6}" destId="{DF6AE6A3-BDB4-4E79-BD49-33A4323776E3}" srcOrd="1" destOrd="0" presId="urn:microsoft.com/office/officeart/2016/7/layout/RepeatingBendingProcessNew"/>
    <dgm:cxn modelId="{1EB5B2EE-20CE-4F9E-8412-55EA77D8745B}" type="presOf" srcId="{AC385E01-B0D2-484B-9C6B-E5847D25F4F6}" destId="{D9478E99-1C30-4367-A4E2-26B41F86B1E7}" srcOrd="0" destOrd="0" presId="urn:microsoft.com/office/officeart/2016/7/layout/RepeatingBendingProcessNew"/>
    <dgm:cxn modelId="{2EFB2927-42DF-4672-A632-F82507FB40F0}" type="presParOf" srcId="{0B9060C5-41C2-45D4-96C1-CE6A1ECFAD1F}" destId="{322EE428-1113-48A6-A1E1-1600CC486EEB}" srcOrd="0" destOrd="0" presId="urn:microsoft.com/office/officeart/2016/7/layout/RepeatingBendingProcessNew"/>
    <dgm:cxn modelId="{B8923CC9-60AD-45E3-A192-C1299A1029DA}" type="presParOf" srcId="{0B9060C5-41C2-45D4-96C1-CE6A1ECFAD1F}" destId="{32386225-A338-4F78-945B-811BAE7CE16E}" srcOrd="1" destOrd="0" presId="urn:microsoft.com/office/officeart/2016/7/layout/RepeatingBendingProcessNew"/>
    <dgm:cxn modelId="{A650CACA-3ACF-4C4F-B75B-BDB9A6953B46}" type="presParOf" srcId="{32386225-A338-4F78-945B-811BAE7CE16E}" destId="{D401E716-C805-4636-B0E4-50DD54F757E4}" srcOrd="0" destOrd="0" presId="urn:microsoft.com/office/officeart/2016/7/layout/RepeatingBendingProcessNew"/>
    <dgm:cxn modelId="{F2A916D3-EF4D-4587-862E-481BBABB24F9}" type="presParOf" srcId="{0B9060C5-41C2-45D4-96C1-CE6A1ECFAD1F}" destId="{09E3C956-EA40-4FB7-9094-D863ABF51834}" srcOrd="2" destOrd="0" presId="urn:microsoft.com/office/officeart/2016/7/layout/RepeatingBendingProcessNew"/>
    <dgm:cxn modelId="{0E63F30C-EBD1-4D9F-BE95-93607AA14500}" type="presParOf" srcId="{0B9060C5-41C2-45D4-96C1-CE6A1ECFAD1F}" destId="{7CF8CFDF-045C-4900-94AB-310D63354A85}" srcOrd="3" destOrd="0" presId="urn:microsoft.com/office/officeart/2016/7/layout/RepeatingBendingProcessNew"/>
    <dgm:cxn modelId="{C1A8A593-F661-4B28-B388-5AAABD58B500}" type="presParOf" srcId="{7CF8CFDF-045C-4900-94AB-310D63354A85}" destId="{19BF031A-FFDB-4ABB-AFCC-6B8230DAC728}" srcOrd="0" destOrd="0" presId="urn:microsoft.com/office/officeart/2016/7/layout/RepeatingBendingProcessNew"/>
    <dgm:cxn modelId="{00B6C9CF-D9B4-49F7-A13D-15236A1FE20E}" type="presParOf" srcId="{0B9060C5-41C2-45D4-96C1-CE6A1ECFAD1F}" destId="{3BE95891-EF51-4B89-B4A3-49ED267722FF}" srcOrd="4" destOrd="0" presId="urn:microsoft.com/office/officeart/2016/7/layout/RepeatingBendingProcessNew"/>
    <dgm:cxn modelId="{B6A54960-F026-452E-AB6B-352D3A514B9F}" type="presParOf" srcId="{0B9060C5-41C2-45D4-96C1-CE6A1ECFAD1F}" destId="{D9478E99-1C30-4367-A4E2-26B41F86B1E7}" srcOrd="5" destOrd="0" presId="urn:microsoft.com/office/officeart/2016/7/layout/RepeatingBendingProcessNew"/>
    <dgm:cxn modelId="{261A7B12-84D4-4A77-9EF5-8F06F4DAF6E9}" type="presParOf" srcId="{D9478E99-1C30-4367-A4E2-26B41F86B1E7}" destId="{DF6AE6A3-BDB4-4E79-BD49-33A4323776E3}" srcOrd="0" destOrd="0" presId="urn:microsoft.com/office/officeart/2016/7/layout/RepeatingBendingProcessNew"/>
    <dgm:cxn modelId="{1527136D-2CF0-458F-8C20-E5017E377EEF}" type="presParOf" srcId="{0B9060C5-41C2-45D4-96C1-CE6A1ECFAD1F}" destId="{ACF15212-D694-451B-8B82-E65312D81838}" srcOrd="6" destOrd="0" presId="urn:microsoft.com/office/officeart/2016/7/layout/RepeatingBendingProcessNew"/>
    <dgm:cxn modelId="{1FC8D432-A4C5-4757-A8D9-07B614A9FAE6}" type="presParOf" srcId="{0B9060C5-41C2-45D4-96C1-CE6A1ECFAD1F}" destId="{454AC0BC-F37E-4FEA-A567-EC32529F5167}" srcOrd="7" destOrd="0" presId="urn:microsoft.com/office/officeart/2016/7/layout/RepeatingBendingProcessNew"/>
    <dgm:cxn modelId="{C85CA2ED-EAF3-4D36-BD49-21292E0C510E}" type="presParOf" srcId="{454AC0BC-F37E-4FEA-A567-EC32529F5167}" destId="{819E1F7E-730C-433B-8BBF-D0F09D10C21B}" srcOrd="0" destOrd="0" presId="urn:microsoft.com/office/officeart/2016/7/layout/RepeatingBendingProcessNew"/>
    <dgm:cxn modelId="{80559633-1B3E-412E-A0A3-9CEAC3C6124C}" type="presParOf" srcId="{0B9060C5-41C2-45D4-96C1-CE6A1ECFAD1F}" destId="{3C92BC9F-74B3-4E3B-96DA-BF51792DEAE3}" srcOrd="8" destOrd="0" presId="urn:microsoft.com/office/officeart/2016/7/layout/RepeatingBendingProcessNew"/>
    <dgm:cxn modelId="{4EE65567-A6AD-4DEA-9601-1284FCC85544}" type="presParOf" srcId="{0B9060C5-41C2-45D4-96C1-CE6A1ECFAD1F}" destId="{EB99CA3F-2515-4878-A392-C7C2812764F9}" srcOrd="9" destOrd="0" presId="urn:microsoft.com/office/officeart/2016/7/layout/RepeatingBendingProcessNew"/>
    <dgm:cxn modelId="{67384E08-1B02-4091-AB55-4B212F9EF911}" type="presParOf" srcId="{EB99CA3F-2515-4878-A392-C7C2812764F9}" destId="{C091296C-DFFB-4210-AE29-EFFA13A34A74}" srcOrd="0" destOrd="0" presId="urn:microsoft.com/office/officeart/2016/7/layout/RepeatingBendingProcessNew"/>
    <dgm:cxn modelId="{7A5F219A-34F8-4486-A89F-AED3B846591D}" type="presParOf" srcId="{0B9060C5-41C2-45D4-96C1-CE6A1ECFAD1F}" destId="{2F06E196-DEA9-456C-92F5-6F64B2AFC557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A4E427-8C05-40DC-B2DD-A17D1F643E4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75ABC-713E-4E06-AE35-5D26F137234E}">
      <dgm:prSet/>
      <dgm:spPr/>
      <dgm:t>
        <a:bodyPr/>
        <a:lstStyle/>
        <a:p>
          <a:r>
            <a:rPr lang="en-US" i="1" dirty="0"/>
            <a:t>Life of Pi</a:t>
          </a:r>
        </a:p>
      </dgm:t>
    </dgm:pt>
    <dgm:pt modelId="{A009CD32-63CB-41FD-AC91-A4E809F6E958}" type="parTrans" cxnId="{17ECBFBF-B681-41D1-AB40-6422754D7B75}">
      <dgm:prSet/>
      <dgm:spPr/>
      <dgm:t>
        <a:bodyPr/>
        <a:lstStyle/>
        <a:p>
          <a:endParaRPr lang="en-US"/>
        </a:p>
      </dgm:t>
    </dgm:pt>
    <dgm:pt modelId="{A1109523-580A-4775-953A-1E67AEBE0E68}" type="sibTrans" cxnId="{17ECBFBF-B681-41D1-AB40-6422754D7B75}">
      <dgm:prSet/>
      <dgm:spPr/>
      <dgm:t>
        <a:bodyPr/>
        <a:lstStyle/>
        <a:p>
          <a:endParaRPr lang="en-US"/>
        </a:p>
      </dgm:t>
    </dgm:pt>
    <dgm:pt modelId="{F2A4671F-B1F8-4DC0-AB78-8C38A850E894}">
      <dgm:prSet/>
      <dgm:spPr/>
      <dgm:t>
        <a:bodyPr/>
        <a:lstStyle/>
        <a:p>
          <a:r>
            <a:rPr lang="en-US" i="1" dirty="0"/>
            <a:t>Frankenstein</a:t>
          </a:r>
        </a:p>
      </dgm:t>
    </dgm:pt>
    <dgm:pt modelId="{7356F8B6-0E82-44DB-9600-07EB688CAC45}" type="parTrans" cxnId="{B8EFD7D3-FFE3-4AA5-B25E-BAB40F2BE994}">
      <dgm:prSet/>
      <dgm:spPr/>
      <dgm:t>
        <a:bodyPr/>
        <a:lstStyle/>
        <a:p>
          <a:endParaRPr lang="en-US"/>
        </a:p>
      </dgm:t>
    </dgm:pt>
    <dgm:pt modelId="{EF404B0B-0189-4A43-A9D1-9977D601E66F}" type="sibTrans" cxnId="{B8EFD7D3-FFE3-4AA5-B25E-BAB40F2BE994}">
      <dgm:prSet/>
      <dgm:spPr/>
      <dgm:t>
        <a:bodyPr/>
        <a:lstStyle/>
        <a:p>
          <a:endParaRPr lang="en-US"/>
        </a:p>
      </dgm:t>
    </dgm:pt>
    <dgm:pt modelId="{400A9649-F6C1-4E68-8F6C-D1E9CCAF22F6}">
      <dgm:prSet/>
      <dgm:spPr/>
      <dgm:t>
        <a:bodyPr/>
        <a:lstStyle/>
        <a:p>
          <a:r>
            <a:rPr lang="en-US" i="1" dirty="0"/>
            <a:t>The Strange Case of Dr. Jekyll/Mr. Hyde</a:t>
          </a:r>
        </a:p>
      </dgm:t>
    </dgm:pt>
    <dgm:pt modelId="{B8B7C4C7-3ED0-4F0C-9767-D023B60134EC}" type="parTrans" cxnId="{ABF43661-0932-4767-841A-D83A48A87C5B}">
      <dgm:prSet/>
      <dgm:spPr/>
      <dgm:t>
        <a:bodyPr/>
        <a:lstStyle/>
        <a:p>
          <a:endParaRPr lang="en-US"/>
        </a:p>
      </dgm:t>
    </dgm:pt>
    <dgm:pt modelId="{BE68FEEE-0F74-4512-AFE8-0F53EB6072F1}" type="sibTrans" cxnId="{ABF43661-0932-4767-841A-D83A48A87C5B}">
      <dgm:prSet/>
      <dgm:spPr/>
      <dgm:t>
        <a:bodyPr/>
        <a:lstStyle/>
        <a:p>
          <a:endParaRPr lang="en-US"/>
        </a:p>
      </dgm:t>
    </dgm:pt>
    <dgm:pt modelId="{49884C0A-C70C-4FD9-86EC-6A23E8130F9A}">
      <dgm:prSet/>
      <dgm:spPr/>
      <dgm:t>
        <a:bodyPr/>
        <a:lstStyle/>
        <a:p>
          <a:r>
            <a:rPr lang="en-US" i="1" dirty="0"/>
            <a:t>1984</a:t>
          </a:r>
        </a:p>
      </dgm:t>
    </dgm:pt>
    <dgm:pt modelId="{0EAE7758-D4CA-445A-A051-F09A248AB5FC}" type="parTrans" cxnId="{8FDEAAF7-6863-4F9F-8ECA-E6E639CF3D93}">
      <dgm:prSet/>
      <dgm:spPr/>
      <dgm:t>
        <a:bodyPr/>
        <a:lstStyle/>
        <a:p>
          <a:endParaRPr lang="en-US"/>
        </a:p>
      </dgm:t>
    </dgm:pt>
    <dgm:pt modelId="{9D87FCB6-049F-4BE2-B805-3D0C42DC6C8B}" type="sibTrans" cxnId="{8FDEAAF7-6863-4F9F-8ECA-E6E639CF3D93}">
      <dgm:prSet/>
      <dgm:spPr/>
      <dgm:t>
        <a:bodyPr/>
        <a:lstStyle/>
        <a:p>
          <a:endParaRPr lang="en-US"/>
        </a:p>
      </dgm:t>
    </dgm:pt>
    <dgm:pt modelId="{C3719CF4-389F-4269-9C9A-4E2B10BB698F}">
      <dgm:prSet/>
      <dgm:spPr/>
      <dgm:t>
        <a:bodyPr/>
        <a:lstStyle/>
        <a:p>
          <a:r>
            <a:rPr lang="en-US" i="1" dirty="0"/>
            <a:t>Project Hail Mary</a:t>
          </a:r>
        </a:p>
      </dgm:t>
    </dgm:pt>
    <dgm:pt modelId="{AAC6D4FA-5006-446D-9C3B-6E7BA90D0AE6}" type="parTrans" cxnId="{AA1F42DB-030F-4276-8DC6-3F69079CE342}">
      <dgm:prSet/>
      <dgm:spPr/>
      <dgm:t>
        <a:bodyPr/>
        <a:lstStyle/>
        <a:p>
          <a:endParaRPr lang="en-US"/>
        </a:p>
      </dgm:t>
    </dgm:pt>
    <dgm:pt modelId="{308612A4-A211-45E2-B12D-0FAA7F39A839}" type="sibTrans" cxnId="{AA1F42DB-030F-4276-8DC6-3F69079CE342}">
      <dgm:prSet/>
      <dgm:spPr/>
      <dgm:t>
        <a:bodyPr/>
        <a:lstStyle/>
        <a:p>
          <a:endParaRPr lang="en-US"/>
        </a:p>
      </dgm:t>
    </dgm:pt>
    <dgm:pt modelId="{DA74E1E7-988B-4FD5-9688-34BBAA869B46}">
      <dgm:prSet/>
      <dgm:spPr/>
      <dgm:t>
        <a:bodyPr/>
        <a:lstStyle/>
        <a:p>
          <a:r>
            <a:rPr lang="en-US" i="1" dirty="0"/>
            <a:t>Macbeth</a:t>
          </a:r>
        </a:p>
      </dgm:t>
    </dgm:pt>
    <dgm:pt modelId="{7BEA96B5-F168-405D-AA05-81148AC2EFDA}" type="parTrans" cxnId="{06D5CBC5-9EC4-45B5-9F79-CC6E6504BFC3}">
      <dgm:prSet/>
      <dgm:spPr/>
      <dgm:t>
        <a:bodyPr/>
        <a:lstStyle/>
        <a:p>
          <a:endParaRPr lang="en-US"/>
        </a:p>
      </dgm:t>
    </dgm:pt>
    <dgm:pt modelId="{9DCBF866-FC2B-4FBA-8294-3E903EBFE6CA}" type="sibTrans" cxnId="{06D5CBC5-9EC4-45B5-9F79-CC6E6504BFC3}">
      <dgm:prSet/>
      <dgm:spPr/>
      <dgm:t>
        <a:bodyPr/>
        <a:lstStyle/>
        <a:p>
          <a:endParaRPr lang="en-US"/>
        </a:p>
      </dgm:t>
    </dgm:pt>
    <dgm:pt modelId="{5302FB71-D3CD-45D8-9001-760A6750B847}">
      <dgm:prSet/>
      <dgm:spPr/>
      <dgm:t>
        <a:bodyPr/>
        <a:lstStyle/>
        <a:p>
          <a:r>
            <a:rPr lang="en-US" dirty="0"/>
            <a:t>Short Fiction</a:t>
          </a:r>
        </a:p>
      </dgm:t>
    </dgm:pt>
    <dgm:pt modelId="{A2F4BDCB-512A-4A23-A7E3-6A27A2C35A30}" type="parTrans" cxnId="{8F70DCC8-A1F8-4992-AB2B-C36EC95BBB58}">
      <dgm:prSet/>
      <dgm:spPr/>
      <dgm:t>
        <a:bodyPr/>
        <a:lstStyle/>
        <a:p>
          <a:endParaRPr lang="en-US"/>
        </a:p>
      </dgm:t>
    </dgm:pt>
    <dgm:pt modelId="{D222BDD2-AA11-4EC4-ACB3-AF711A9CE509}" type="sibTrans" cxnId="{8F70DCC8-A1F8-4992-AB2B-C36EC95BBB58}">
      <dgm:prSet/>
      <dgm:spPr/>
      <dgm:t>
        <a:bodyPr/>
        <a:lstStyle/>
        <a:p>
          <a:endParaRPr lang="en-US"/>
        </a:p>
      </dgm:t>
    </dgm:pt>
    <dgm:pt modelId="{9366B6FE-CD58-4505-A7C8-5D2038816B8C}">
      <dgm:prSet/>
      <dgm:spPr/>
      <dgm:t>
        <a:bodyPr/>
        <a:lstStyle/>
        <a:p>
          <a:r>
            <a:rPr lang="en-US"/>
            <a:t>Emphasis on pre-AP Language and Literature</a:t>
          </a:r>
        </a:p>
      </dgm:t>
    </dgm:pt>
    <dgm:pt modelId="{CF824A3D-BD06-445A-8DD3-53610F266A37}" type="parTrans" cxnId="{6EFFA35A-19D2-4D8D-95C1-A38D11C11FF4}">
      <dgm:prSet/>
      <dgm:spPr/>
      <dgm:t>
        <a:bodyPr/>
        <a:lstStyle/>
        <a:p>
          <a:endParaRPr lang="en-US"/>
        </a:p>
      </dgm:t>
    </dgm:pt>
    <dgm:pt modelId="{F752294D-E091-4A42-AE91-618C7C08FD78}" type="sibTrans" cxnId="{6EFFA35A-19D2-4D8D-95C1-A38D11C11FF4}">
      <dgm:prSet/>
      <dgm:spPr/>
      <dgm:t>
        <a:bodyPr/>
        <a:lstStyle/>
        <a:p>
          <a:endParaRPr lang="en-US"/>
        </a:p>
      </dgm:t>
    </dgm:pt>
    <dgm:pt modelId="{AAF35D73-4412-4D3E-A000-F8682FC5940E}" type="pres">
      <dgm:prSet presAssocID="{15A4E427-8C05-40DC-B2DD-A17D1F643E42}" presName="linear" presStyleCnt="0">
        <dgm:presLayoutVars>
          <dgm:animLvl val="lvl"/>
          <dgm:resizeHandles val="exact"/>
        </dgm:presLayoutVars>
      </dgm:prSet>
      <dgm:spPr/>
    </dgm:pt>
    <dgm:pt modelId="{4E4A0A04-8E87-4391-AEF0-20366CFA6954}" type="pres">
      <dgm:prSet presAssocID="{99A75ABC-713E-4E06-AE35-5D26F137234E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5DC3ADDC-B1DF-43D8-A056-05A3A603DDCD}" type="pres">
      <dgm:prSet presAssocID="{A1109523-580A-4775-953A-1E67AEBE0E68}" presName="spacer" presStyleCnt="0"/>
      <dgm:spPr/>
    </dgm:pt>
    <dgm:pt modelId="{CC898DC6-B46F-46BD-A57A-A712A07487FB}" type="pres">
      <dgm:prSet presAssocID="{F2A4671F-B1F8-4DC0-AB78-8C38A850E894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099BD6A2-C988-4F7C-899E-00DECDCA7E15}" type="pres">
      <dgm:prSet presAssocID="{EF404B0B-0189-4A43-A9D1-9977D601E66F}" presName="spacer" presStyleCnt="0"/>
      <dgm:spPr/>
    </dgm:pt>
    <dgm:pt modelId="{42438B4E-53DE-48E0-9E02-D14852B9479F}" type="pres">
      <dgm:prSet presAssocID="{400A9649-F6C1-4E68-8F6C-D1E9CCAF22F6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D67D076E-E838-4141-8DED-879E303C3FE8}" type="pres">
      <dgm:prSet presAssocID="{BE68FEEE-0F74-4512-AFE8-0F53EB6072F1}" presName="spacer" presStyleCnt="0"/>
      <dgm:spPr/>
    </dgm:pt>
    <dgm:pt modelId="{302402B9-BC52-4DFC-A027-95D81F2B6B5B}" type="pres">
      <dgm:prSet presAssocID="{49884C0A-C70C-4FD9-86EC-6A23E8130F9A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231747FD-4133-4775-BEEC-FCE79A5B3B32}" type="pres">
      <dgm:prSet presAssocID="{9D87FCB6-049F-4BE2-B805-3D0C42DC6C8B}" presName="spacer" presStyleCnt="0"/>
      <dgm:spPr/>
    </dgm:pt>
    <dgm:pt modelId="{54EA4C43-2052-4E9B-B0B8-6D16BE4FD047}" type="pres">
      <dgm:prSet presAssocID="{C3719CF4-389F-4269-9C9A-4E2B10BB698F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47F98CBC-94B0-4F6E-BD73-17841ADEC07B}" type="pres">
      <dgm:prSet presAssocID="{308612A4-A211-45E2-B12D-0FAA7F39A839}" presName="spacer" presStyleCnt="0"/>
      <dgm:spPr/>
    </dgm:pt>
    <dgm:pt modelId="{46EE3B45-3F92-4250-8182-7E338A9F48D7}" type="pres">
      <dgm:prSet presAssocID="{DA74E1E7-988B-4FD5-9688-34BBAA869B46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C92F3239-86B9-4470-92C1-4112ECC16D2A}" type="pres">
      <dgm:prSet presAssocID="{9DCBF866-FC2B-4FBA-8294-3E903EBFE6CA}" presName="spacer" presStyleCnt="0"/>
      <dgm:spPr/>
    </dgm:pt>
    <dgm:pt modelId="{4B7DB1AA-E12D-45CB-B16F-456231CF0D2C}" type="pres">
      <dgm:prSet presAssocID="{5302FB71-D3CD-45D8-9001-760A6750B847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4455D52C-7CCD-4249-A159-7D02B09E9EBB}" type="pres">
      <dgm:prSet presAssocID="{D222BDD2-AA11-4EC4-ACB3-AF711A9CE509}" presName="spacer" presStyleCnt="0"/>
      <dgm:spPr/>
    </dgm:pt>
    <dgm:pt modelId="{96F10118-B6F9-434D-A244-0254774ED1D9}" type="pres">
      <dgm:prSet presAssocID="{9366B6FE-CD58-4505-A7C8-5D2038816B8C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74E72308-9871-4497-BD4C-D20E87D95F1C}" type="presOf" srcId="{49884C0A-C70C-4FD9-86EC-6A23E8130F9A}" destId="{302402B9-BC52-4DFC-A027-95D81F2B6B5B}" srcOrd="0" destOrd="0" presId="urn:microsoft.com/office/officeart/2005/8/layout/vList2"/>
    <dgm:cxn modelId="{A8B05D0A-07D7-412F-8777-6DAF48D265BE}" type="presOf" srcId="{C3719CF4-389F-4269-9C9A-4E2B10BB698F}" destId="{54EA4C43-2052-4E9B-B0B8-6D16BE4FD047}" srcOrd="0" destOrd="0" presId="urn:microsoft.com/office/officeart/2005/8/layout/vList2"/>
    <dgm:cxn modelId="{E8859923-1E59-44B6-A889-857AB91D795F}" type="presOf" srcId="{15A4E427-8C05-40DC-B2DD-A17D1F643E42}" destId="{AAF35D73-4412-4D3E-A000-F8682FC5940E}" srcOrd="0" destOrd="0" presId="urn:microsoft.com/office/officeart/2005/8/layout/vList2"/>
    <dgm:cxn modelId="{900FCB5E-607C-4C31-9410-B2F5FAD6F6C3}" type="presOf" srcId="{F2A4671F-B1F8-4DC0-AB78-8C38A850E894}" destId="{CC898DC6-B46F-46BD-A57A-A712A07487FB}" srcOrd="0" destOrd="0" presId="urn:microsoft.com/office/officeart/2005/8/layout/vList2"/>
    <dgm:cxn modelId="{ABF43661-0932-4767-841A-D83A48A87C5B}" srcId="{15A4E427-8C05-40DC-B2DD-A17D1F643E42}" destId="{400A9649-F6C1-4E68-8F6C-D1E9CCAF22F6}" srcOrd="2" destOrd="0" parTransId="{B8B7C4C7-3ED0-4F0C-9767-D023B60134EC}" sibTransId="{BE68FEEE-0F74-4512-AFE8-0F53EB6072F1}"/>
    <dgm:cxn modelId="{6EFFA35A-19D2-4D8D-95C1-A38D11C11FF4}" srcId="{15A4E427-8C05-40DC-B2DD-A17D1F643E42}" destId="{9366B6FE-CD58-4505-A7C8-5D2038816B8C}" srcOrd="7" destOrd="0" parTransId="{CF824A3D-BD06-445A-8DD3-53610F266A37}" sibTransId="{F752294D-E091-4A42-AE91-618C7C08FD78}"/>
    <dgm:cxn modelId="{20159285-5219-4CEC-B0CA-112A9EB7EB80}" type="presOf" srcId="{9366B6FE-CD58-4505-A7C8-5D2038816B8C}" destId="{96F10118-B6F9-434D-A244-0254774ED1D9}" srcOrd="0" destOrd="0" presId="urn:microsoft.com/office/officeart/2005/8/layout/vList2"/>
    <dgm:cxn modelId="{EFC36087-C78D-4051-8333-9CD1BF8F4624}" type="presOf" srcId="{400A9649-F6C1-4E68-8F6C-D1E9CCAF22F6}" destId="{42438B4E-53DE-48E0-9E02-D14852B9479F}" srcOrd="0" destOrd="0" presId="urn:microsoft.com/office/officeart/2005/8/layout/vList2"/>
    <dgm:cxn modelId="{17ECBFBF-B681-41D1-AB40-6422754D7B75}" srcId="{15A4E427-8C05-40DC-B2DD-A17D1F643E42}" destId="{99A75ABC-713E-4E06-AE35-5D26F137234E}" srcOrd="0" destOrd="0" parTransId="{A009CD32-63CB-41FD-AC91-A4E809F6E958}" sibTransId="{A1109523-580A-4775-953A-1E67AEBE0E68}"/>
    <dgm:cxn modelId="{06D5CBC5-9EC4-45B5-9F79-CC6E6504BFC3}" srcId="{15A4E427-8C05-40DC-B2DD-A17D1F643E42}" destId="{DA74E1E7-988B-4FD5-9688-34BBAA869B46}" srcOrd="5" destOrd="0" parTransId="{7BEA96B5-F168-405D-AA05-81148AC2EFDA}" sibTransId="{9DCBF866-FC2B-4FBA-8294-3E903EBFE6CA}"/>
    <dgm:cxn modelId="{650C5BC7-1FFF-497C-87A7-A18031C64967}" type="presOf" srcId="{DA74E1E7-988B-4FD5-9688-34BBAA869B46}" destId="{46EE3B45-3F92-4250-8182-7E338A9F48D7}" srcOrd="0" destOrd="0" presId="urn:microsoft.com/office/officeart/2005/8/layout/vList2"/>
    <dgm:cxn modelId="{8F70DCC8-A1F8-4992-AB2B-C36EC95BBB58}" srcId="{15A4E427-8C05-40DC-B2DD-A17D1F643E42}" destId="{5302FB71-D3CD-45D8-9001-760A6750B847}" srcOrd="6" destOrd="0" parTransId="{A2F4BDCB-512A-4A23-A7E3-6A27A2C35A30}" sibTransId="{D222BDD2-AA11-4EC4-ACB3-AF711A9CE509}"/>
    <dgm:cxn modelId="{B8EFD7D3-FFE3-4AA5-B25E-BAB40F2BE994}" srcId="{15A4E427-8C05-40DC-B2DD-A17D1F643E42}" destId="{F2A4671F-B1F8-4DC0-AB78-8C38A850E894}" srcOrd="1" destOrd="0" parTransId="{7356F8B6-0E82-44DB-9600-07EB688CAC45}" sibTransId="{EF404B0B-0189-4A43-A9D1-9977D601E66F}"/>
    <dgm:cxn modelId="{9EDE01D4-2D41-45AD-8FCB-1A3A8480CAAB}" type="presOf" srcId="{99A75ABC-713E-4E06-AE35-5D26F137234E}" destId="{4E4A0A04-8E87-4391-AEF0-20366CFA6954}" srcOrd="0" destOrd="0" presId="urn:microsoft.com/office/officeart/2005/8/layout/vList2"/>
    <dgm:cxn modelId="{AA1F42DB-030F-4276-8DC6-3F69079CE342}" srcId="{15A4E427-8C05-40DC-B2DD-A17D1F643E42}" destId="{C3719CF4-389F-4269-9C9A-4E2B10BB698F}" srcOrd="4" destOrd="0" parTransId="{AAC6D4FA-5006-446D-9C3B-6E7BA90D0AE6}" sibTransId="{308612A4-A211-45E2-B12D-0FAA7F39A839}"/>
    <dgm:cxn modelId="{333158DD-AB04-42DE-85FE-6242AB2E3169}" type="presOf" srcId="{5302FB71-D3CD-45D8-9001-760A6750B847}" destId="{4B7DB1AA-E12D-45CB-B16F-456231CF0D2C}" srcOrd="0" destOrd="0" presId="urn:microsoft.com/office/officeart/2005/8/layout/vList2"/>
    <dgm:cxn modelId="{8FDEAAF7-6863-4F9F-8ECA-E6E639CF3D93}" srcId="{15A4E427-8C05-40DC-B2DD-A17D1F643E42}" destId="{49884C0A-C70C-4FD9-86EC-6A23E8130F9A}" srcOrd="3" destOrd="0" parTransId="{0EAE7758-D4CA-445A-A051-F09A248AB5FC}" sibTransId="{9D87FCB6-049F-4BE2-B805-3D0C42DC6C8B}"/>
    <dgm:cxn modelId="{90C5D5EB-11D8-4F1C-92E1-239DE9E0ACAA}" type="presParOf" srcId="{AAF35D73-4412-4D3E-A000-F8682FC5940E}" destId="{4E4A0A04-8E87-4391-AEF0-20366CFA6954}" srcOrd="0" destOrd="0" presId="urn:microsoft.com/office/officeart/2005/8/layout/vList2"/>
    <dgm:cxn modelId="{1900BAD4-4B1C-4EBE-8AC3-7AF56EFB1344}" type="presParOf" srcId="{AAF35D73-4412-4D3E-A000-F8682FC5940E}" destId="{5DC3ADDC-B1DF-43D8-A056-05A3A603DDCD}" srcOrd="1" destOrd="0" presId="urn:microsoft.com/office/officeart/2005/8/layout/vList2"/>
    <dgm:cxn modelId="{7594D8F8-20B2-4AA0-8244-A5372EF002C6}" type="presParOf" srcId="{AAF35D73-4412-4D3E-A000-F8682FC5940E}" destId="{CC898DC6-B46F-46BD-A57A-A712A07487FB}" srcOrd="2" destOrd="0" presId="urn:microsoft.com/office/officeart/2005/8/layout/vList2"/>
    <dgm:cxn modelId="{E64F3BB6-5C43-4985-9F6D-E6815BC08B16}" type="presParOf" srcId="{AAF35D73-4412-4D3E-A000-F8682FC5940E}" destId="{099BD6A2-C988-4F7C-899E-00DECDCA7E15}" srcOrd="3" destOrd="0" presId="urn:microsoft.com/office/officeart/2005/8/layout/vList2"/>
    <dgm:cxn modelId="{5C64B2FE-CEF9-4A5A-B40A-A2717B9F0938}" type="presParOf" srcId="{AAF35D73-4412-4D3E-A000-F8682FC5940E}" destId="{42438B4E-53DE-48E0-9E02-D14852B9479F}" srcOrd="4" destOrd="0" presId="urn:microsoft.com/office/officeart/2005/8/layout/vList2"/>
    <dgm:cxn modelId="{CBB971F7-F855-459A-80D4-C6939A271CF3}" type="presParOf" srcId="{AAF35D73-4412-4D3E-A000-F8682FC5940E}" destId="{D67D076E-E838-4141-8DED-879E303C3FE8}" srcOrd="5" destOrd="0" presId="urn:microsoft.com/office/officeart/2005/8/layout/vList2"/>
    <dgm:cxn modelId="{3AE951CD-98B3-47BA-BFF8-49094D2D5CB0}" type="presParOf" srcId="{AAF35D73-4412-4D3E-A000-F8682FC5940E}" destId="{302402B9-BC52-4DFC-A027-95D81F2B6B5B}" srcOrd="6" destOrd="0" presId="urn:microsoft.com/office/officeart/2005/8/layout/vList2"/>
    <dgm:cxn modelId="{E1CDE9FB-F265-44F4-A756-7F2B204235B3}" type="presParOf" srcId="{AAF35D73-4412-4D3E-A000-F8682FC5940E}" destId="{231747FD-4133-4775-BEEC-FCE79A5B3B32}" srcOrd="7" destOrd="0" presId="urn:microsoft.com/office/officeart/2005/8/layout/vList2"/>
    <dgm:cxn modelId="{61F330AC-4E2E-4CE6-9004-CA4281924DDC}" type="presParOf" srcId="{AAF35D73-4412-4D3E-A000-F8682FC5940E}" destId="{54EA4C43-2052-4E9B-B0B8-6D16BE4FD047}" srcOrd="8" destOrd="0" presId="urn:microsoft.com/office/officeart/2005/8/layout/vList2"/>
    <dgm:cxn modelId="{DDFE87F8-AC82-4D62-A065-5CFC5B9A1CCF}" type="presParOf" srcId="{AAF35D73-4412-4D3E-A000-F8682FC5940E}" destId="{47F98CBC-94B0-4F6E-BD73-17841ADEC07B}" srcOrd="9" destOrd="0" presId="urn:microsoft.com/office/officeart/2005/8/layout/vList2"/>
    <dgm:cxn modelId="{D821ED72-1F71-435B-8967-DF61D471C691}" type="presParOf" srcId="{AAF35D73-4412-4D3E-A000-F8682FC5940E}" destId="{46EE3B45-3F92-4250-8182-7E338A9F48D7}" srcOrd="10" destOrd="0" presId="urn:microsoft.com/office/officeart/2005/8/layout/vList2"/>
    <dgm:cxn modelId="{7A2DEC65-4E03-469A-A9A9-B03C6B9F90A5}" type="presParOf" srcId="{AAF35D73-4412-4D3E-A000-F8682FC5940E}" destId="{C92F3239-86B9-4470-92C1-4112ECC16D2A}" srcOrd="11" destOrd="0" presId="urn:microsoft.com/office/officeart/2005/8/layout/vList2"/>
    <dgm:cxn modelId="{ADFC872C-28DF-456C-AEC4-B7446DFC7B7A}" type="presParOf" srcId="{AAF35D73-4412-4D3E-A000-F8682FC5940E}" destId="{4B7DB1AA-E12D-45CB-B16F-456231CF0D2C}" srcOrd="12" destOrd="0" presId="urn:microsoft.com/office/officeart/2005/8/layout/vList2"/>
    <dgm:cxn modelId="{96230E29-D8BD-4C38-94F4-39DF46F2CC95}" type="presParOf" srcId="{AAF35D73-4412-4D3E-A000-F8682FC5940E}" destId="{4455D52C-7CCD-4249-A159-7D02B09E9EBB}" srcOrd="13" destOrd="0" presId="urn:microsoft.com/office/officeart/2005/8/layout/vList2"/>
    <dgm:cxn modelId="{89E23330-BDCF-45EF-88F2-C90DFB217D87}" type="presParOf" srcId="{AAF35D73-4412-4D3E-A000-F8682FC5940E}" destId="{96F10118-B6F9-434D-A244-0254774ED1D9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012566-6483-4DE8-9BCB-261687DC840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CF01D4C-1390-42DA-AC83-D1D1819A7FCD}">
      <dgm:prSet/>
      <dgm:spPr/>
      <dgm:t>
        <a:bodyPr/>
        <a:lstStyle/>
        <a:p>
          <a:r>
            <a:rPr lang="en-US"/>
            <a:t>Academic Support and Enrichment  (ASE)</a:t>
          </a:r>
        </a:p>
      </dgm:t>
    </dgm:pt>
    <dgm:pt modelId="{786F6F34-A9B2-460E-BD8E-E91507CE346B}" type="parTrans" cxnId="{F9DEFDE5-E228-4D0B-B0D6-0F9DA33D8035}">
      <dgm:prSet/>
      <dgm:spPr/>
      <dgm:t>
        <a:bodyPr/>
        <a:lstStyle/>
        <a:p>
          <a:endParaRPr lang="en-US"/>
        </a:p>
      </dgm:t>
    </dgm:pt>
    <dgm:pt modelId="{330A5668-3775-4DBE-9FB5-3839B804C551}" type="sibTrans" cxnId="{F9DEFDE5-E228-4D0B-B0D6-0F9DA33D8035}">
      <dgm:prSet/>
      <dgm:spPr/>
      <dgm:t>
        <a:bodyPr/>
        <a:lstStyle/>
        <a:p>
          <a:endParaRPr lang="en-US"/>
        </a:p>
      </dgm:t>
    </dgm:pt>
    <dgm:pt modelId="{52D7D90A-A7A4-41E3-87CB-F4435431BB77}">
      <dgm:prSet/>
      <dgm:spPr/>
      <dgm:t>
        <a:bodyPr/>
        <a:lstStyle/>
        <a:p>
          <a:r>
            <a:rPr lang="en-US"/>
            <a:t>Weekly Tutoring Hours</a:t>
          </a:r>
        </a:p>
      </dgm:t>
    </dgm:pt>
    <dgm:pt modelId="{6343AA36-56AD-4396-9364-1D568BE378B6}" type="parTrans" cxnId="{5DBAD2EC-CAD2-493E-95F4-F295450E52BF}">
      <dgm:prSet/>
      <dgm:spPr/>
      <dgm:t>
        <a:bodyPr/>
        <a:lstStyle/>
        <a:p>
          <a:endParaRPr lang="en-US"/>
        </a:p>
      </dgm:t>
    </dgm:pt>
    <dgm:pt modelId="{2DFC8707-0F3B-4824-9D4F-7347B24C427B}" type="sibTrans" cxnId="{5DBAD2EC-CAD2-493E-95F4-F295450E52BF}">
      <dgm:prSet/>
      <dgm:spPr/>
      <dgm:t>
        <a:bodyPr/>
        <a:lstStyle/>
        <a:p>
          <a:endParaRPr lang="en-US"/>
        </a:p>
      </dgm:t>
    </dgm:pt>
    <dgm:pt modelId="{F9076BB3-BEF8-4411-97E3-696F104C2B55}">
      <dgm:prSet/>
      <dgm:spPr/>
      <dgm:t>
        <a:bodyPr/>
        <a:lstStyle/>
        <a:p>
          <a:r>
            <a:rPr lang="en-US"/>
            <a:t>Student-Teacher Conferences</a:t>
          </a:r>
        </a:p>
      </dgm:t>
    </dgm:pt>
    <dgm:pt modelId="{EAB899AC-64FE-49B2-8F6B-CB16B13A6817}" type="parTrans" cxnId="{150EB7BB-F35F-40CE-B283-0C4470124222}">
      <dgm:prSet/>
      <dgm:spPr/>
      <dgm:t>
        <a:bodyPr/>
        <a:lstStyle/>
        <a:p>
          <a:endParaRPr lang="en-US"/>
        </a:p>
      </dgm:t>
    </dgm:pt>
    <dgm:pt modelId="{C1CB857D-ACE6-4774-B44C-CE64260D2606}" type="sibTrans" cxnId="{150EB7BB-F35F-40CE-B283-0C4470124222}">
      <dgm:prSet/>
      <dgm:spPr/>
      <dgm:t>
        <a:bodyPr/>
        <a:lstStyle/>
        <a:p>
          <a:endParaRPr lang="en-US"/>
        </a:p>
      </dgm:t>
    </dgm:pt>
    <dgm:pt modelId="{24F83372-203A-494E-B2DA-F08E5DC5378B}">
      <dgm:prSet/>
      <dgm:spPr/>
      <dgm:t>
        <a:bodyPr/>
        <a:lstStyle/>
        <a:p>
          <a:r>
            <a:rPr lang="en-US"/>
            <a:t>Grade Replacement and Revision Opportunities </a:t>
          </a:r>
        </a:p>
      </dgm:t>
    </dgm:pt>
    <dgm:pt modelId="{573A3D65-2361-48F5-BF8E-CE847414A68D}" type="parTrans" cxnId="{B43F49A3-7477-4974-A939-F4CAF41CDC85}">
      <dgm:prSet/>
      <dgm:spPr/>
      <dgm:t>
        <a:bodyPr/>
        <a:lstStyle/>
        <a:p>
          <a:endParaRPr lang="en-US"/>
        </a:p>
      </dgm:t>
    </dgm:pt>
    <dgm:pt modelId="{0452210F-7E7E-424C-BEDB-9EA5BB3D8AB6}" type="sibTrans" cxnId="{B43F49A3-7477-4974-A939-F4CAF41CDC85}">
      <dgm:prSet/>
      <dgm:spPr/>
      <dgm:t>
        <a:bodyPr/>
        <a:lstStyle/>
        <a:p>
          <a:endParaRPr lang="en-US"/>
        </a:p>
      </dgm:t>
    </dgm:pt>
    <dgm:pt modelId="{3F2918E3-39E8-4380-AA84-4C19E6654F67}" type="pres">
      <dgm:prSet presAssocID="{EA012566-6483-4DE8-9BCB-261687DC8404}" presName="linear" presStyleCnt="0">
        <dgm:presLayoutVars>
          <dgm:animLvl val="lvl"/>
          <dgm:resizeHandles val="exact"/>
        </dgm:presLayoutVars>
      </dgm:prSet>
      <dgm:spPr/>
    </dgm:pt>
    <dgm:pt modelId="{ACC0313D-BE7E-4968-B4AE-0334EFBD9564}" type="pres">
      <dgm:prSet presAssocID="{ACF01D4C-1390-42DA-AC83-D1D1819A7FC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FA7074F-EDE3-4A73-9036-C5890B42AFD1}" type="pres">
      <dgm:prSet presAssocID="{330A5668-3775-4DBE-9FB5-3839B804C551}" presName="spacer" presStyleCnt="0"/>
      <dgm:spPr/>
    </dgm:pt>
    <dgm:pt modelId="{5CD4A59E-E5AE-4BF7-86EA-7F7E2CEFB9C9}" type="pres">
      <dgm:prSet presAssocID="{52D7D90A-A7A4-41E3-87CB-F4435431BB7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E513711-B85E-4550-9911-3EB9995BF46B}" type="pres">
      <dgm:prSet presAssocID="{2DFC8707-0F3B-4824-9D4F-7347B24C427B}" presName="spacer" presStyleCnt="0"/>
      <dgm:spPr/>
    </dgm:pt>
    <dgm:pt modelId="{F8D037EA-7DAE-480D-8A86-42F4BBF1F1F2}" type="pres">
      <dgm:prSet presAssocID="{F9076BB3-BEF8-4411-97E3-696F104C2B5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4B6CBEC-4A93-461C-8DAE-678202EAD27D}" type="pres">
      <dgm:prSet presAssocID="{C1CB857D-ACE6-4774-B44C-CE64260D2606}" presName="spacer" presStyleCnt="0"/>
      <dgm:spPr/>
    </dgm:pt>
    <dgm:pt modelId="{C377E6DD-5A90-4513-83F9-17E1D9C3BDDB}" type="pres">
      <dgm:prSet presAssocID="{24F83372-203A-494E-B2DA-F08E5DC5378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3C4212C-DE37-4246-ACF7-B5F2B7698B0D}" type="presOf" srcId="{24F83372-203A-494E-B2DA-F08E5DC5378B}" destId="{C377E6DD-5A90-4513-83F9-17E1D9C3BDDB}" srcOrd="0" destOrd="0" presId="urn:microsoft.com/office/officeart/2005/8/layout/vList2"/>
    <dgm:cxn modelId="{96A85839-9925-400C-A944-12CACA543C69}" type="presOf" srcId="{F9076BB3-BEF8-4411-97E3-696F104C2B55}" destId="{F8D037EA-7DAE-480D-8A86-42F4BBF1F1F2}" srcOrd="0" destOrd="0" presId="urn:microsoft.com/office/officeart/2005/8/layout/vList2"/>
    <dgm:cxn modelId="{891DC73D-D6CE-4168-9FC9-30BE074779B6}" type="presOf" srcId="{EA012566-6483-4DE8-9BCB-261687DC8404}" destId="{3F2918E3-39E8-4380-AA84-4C19E6654F67}" srcOrd="0" destOrd="0" presId="urn:microsoft.com/office/officeart/2005/8/layout/vList2"/>
    <dgm:cxn modelId="{FBF8288F-212B-475E-95FA-008CE6B5FF4F}" type="presOf" srcId="{ACF01D4C-1390-42DA-AC83-D1D1819A7FCD}" destId="{ACC0313D-BE7E-4968-B4AE-0334EFBD9564}" srcOrd="0" destOrd="0" presId="urn:microsoft.com/office/officeart/2005/8/layout/vList2"/>
    <dgm:cxn modelId="{B43F49A3-7477-4974-A939-F4CAF41CDC85}" srcId="{EA012566-6483-4DE8-9BCB-261687DC8404}" destId="{24F83372-203A-494E-B2DA-F08E5DC5378B}" srcOrd="3" destOrd="0" parTransId="{573A3D65-2361-48F5-BF8E-CE847414A68D}" sibTransId="{0452210F-7E7E-424C-BEDB-9EA5BB3D8AB6}"/>
    <dgm:cxn modelId="{150EB7BB-F35F-40CE-B283-0C4470124222}" srcId="{EA012566-6483-4DE8-9BCB-261687DC8404}" destId="{F9076BB3-BEF8-4411-97E3-696F104C2B55}" srcOrd="2" destOrd="0" parTransId="{EAB899AC-64FE-49B2-8F6B-CB16B13A6817}" sibTransId="{C1CB857D-ACE6-4774-B44C-CE64260D2606}"/>
    <dgm:cxn modelId="{F9DEFDE5-E228-4D0B-B0D6-0F9DA33D8035}" srcId="{EA012566-6483-4DE8-9BCB-261687DC8404}" destId="{ACF01D4C-1390-42DA-AC83-D1D1819A7FCD}" srcOrd="0" destOrd="0" parTransId="{786F6F34-A9B2-460E-BD8E-E91507CE346B}" sibTransId="{330A5668-3775-4DBE-9FB5-3839B804C551}"/>
    <dgm:cxn modelId="{5DBAD2EC-CAD2-493E-95F4-F295450E52BF}" srcId="{EA012566-6483-4DE8-9BCB-261687DC8404}" destId="{52D7D90A-A7A4-41E3-87CB-F4435431BB77}" srcOrd="1" destOrd="0" parTransId="{6343AA36-56AD-4396-9364-1D568BE378B6}" sibTransId="{2DFC8707-0F3B-4824-9D4F-7347B24C427B}"/>
    <dgm:cxn modelId="{0A60A9F7-2575-4981-A660-3E4E2A1D4059}" type="presOf" srcId="{52D7D90A-A7A4-41E3-87CB-F4435431BB77}" destId="{5CD4A59E-E5AE-4BF7-86EA-7F7E2CEFB9C9}" srcOrd="0" destOrd="0" presId="urn:microsoft.com/office/officeart/2005/8/layout/vList2"/>
    <dgm:cxn modelId="{41711034-19DD-495B-A4B1-584A22870911}" type="presParOf" srcId="{3F2918E3-39E8-4380-AA84-4C19E6654F67}" destId="{ACC0313D-BE7E-4968-B4AE-0334EFBD9564}" srcOrd="0" destOrd="0" presId="urn:microsoft.com/office/officeart/2005/8/layout/vList2"/>
    <dgm:cxn modelId="{F882EA46-26B8-4832-B1A2-9098ED44B1ED}" type="presParOf" srcId="{3F2918E3-39E8-4380-AA84-4C19E6654F67}" destId="{2FA7074F-EDE3-4A73-9036-C5890B42AFD1}" srcOrd="1" destOrd="0" presId="urn:microsoft.com/office/officeart/2005/8/layout/vList2"/>
    <dgm:cxn modelId="{4815D6BE-0F66-4683-99CF-FCE9974DAEFF}" type="presParOf" srcId="{3F2918E3-39E8-4380-AA84-4C19E6654F67}" destId="{5CD4A59E-E5AE-4BF7-86EA-7F7E2CEFB9C9}" srcOrd="2" destOrd="0" presId="urn:microsoft.com/office/officeart/2005/8/layout/vList2"/>
    <dgm:cxn modelId="{62E50F12-50F1-41B7-AE59-DDE8855D5043}" type="presParOf" srcId="{3F2918E3-39E8-4380-AA84-4C19E6654F67}" destId="{3E513711-B85E-4550-9911-3EB9995BF46B}" srcOrd="3" destOrd="0" presId="urn:microsoft.com/office/officeart/2005/8/layout/vList2"/>
    <dgm:cxn modelId="{BCBAE179-C072-4FEA-A655-23B9978A633C}" type="presParOf" srcId="{3F2918E3-39E8-4380-AA84-4C19E6654F67}" destId="{F8D037EA-7DAE-480D-8A86-42F4BBF1F1F2}" srcOrd="4" destOrd="0" presId="urn:microsoft.com/office/officeart/2005/8/layout/vList2"/>
    <dgm:cxn modelId="{ED5660F8-D953-43A7-B613-9FB8BEB3609C}" type="presParOf" srcId="{3F2918E3-39E8-4380-AA84-4C19E6654F67}" destId="{84B6CBEC-4A93-461C-8DAE-678202EAD27D}" srcOrd="5" destOrd="0" presId="urn:microsoft.com/office/officeart/2005/8/layout/vList2"/>
    <dgm:cxn modelId="{34E326CB-FCBB-46D3-9CF0-C06A32A2C3EA}" type="presParOf" srcId="{3F2918E3-39E8-4380-AA84-4C19E6654F67}" destId="{C377E6DD-5A90-4513-83F9-17E1D9C3BDD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F6AA88-DE15-4B6B-91DD-ECBB4FEFAEA8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41D7845-AE7E-458F-B4A2-7CF579A25829}">
      <dgm:prSet/>
      <dgm:spPr/>
      <dgm:t>
        <a:bodyPr/>
        <a:lstStyle/>
        <a:p>
          <a:r>
            <a:rPr lang="en-US" i="0" dirty="0"/>
            <a:t>Speech and Debate</a:t>
          </a:r>
        </a:p>
      </dgm:t>
    </dgm:pt>
    <dgm:pt modelId="{BE2109A5-102F-4996-8DFA-CFDBC3AF5100}" type="parTrans" cxnId="{2351B6BD-71C1-4E57-ACD2-B1672C5C1FEA}">
      <dgm:prSet/>
      <dgm:spPr/>
      <dgm:t>
        <a:bodyPr/>
        <a:lstStyle/>
        <a:p>
          <a:endParaRPr lang="en-US"/>
        </a:p>
      </dgm:t>
    </dgm:pt>
    <dgm:pt modelId="{30C17AF9-9667-4AAE-A4C1-7713BED2C074}" type="sibTrans" cxnId="{2351B6BD-71C1-4E57-ACD2-B1672C5C1FEA}">
      <dgm:prSet/>
      <dgm:spPr/>
      <dgm:t>
        <a:bodyPr/>
        <a:lstStyle/>
        <a:p>
          <a:endParaRPr lang="en-US"/>
        </a:p>
      </dgm:t>
    </dgm:pt>
    <dgm:pt modelId="{6B722F24-D94B-4AC7-8FBD-C171D4A43A29}">
      <dgm:prSet/>
      <dgm:spPr/>
      <dgm:t>
        <a:bodyPr/>
        <a:lstStyle/>
        <a:p>
          <a:r>
            <a:rPr lang="en-US" dirty="0"/>
            <a:t>National English Honor Society</a:t>
          </a:r>
        </a:p>
      </dgm:t>
    </dgm:pt>
    <dgm:pt modelId="{0B3CF4BF-3CAC-4C31-AA85-E72F536C0ACC}" type="parTrans" cxnId="{8D907274-7008-4876-A2F1-5F05E5F7E67C}">
      <dgm:prSet/>
      <dgm:spPr/>
      <dgm:t>
        <a:bodyPr/>
        <a:lstStyle/>
        <a:p>
          <a:endParaRPr lang="en-US"/>
        </a:p>
      </dgm:t>
    </dgm:pt>
    <dgm:pt modelId="{EEEDDAA6-ABEC-4AE7-8F1E-48AB95A02BBD}" type="sibTrans" cxnId="{8D907274-7008-4876-A2F1-5F05E5F7E67C}">
      <dgm:prSet/>
      <dgm:spPr/>
      <dgm:t>
        <a:bodyPr/>
        <a:lstStyle/>
        <a:p>
          <a:endParaRPr lang="en-US"/>
        </a:p>
      </dgm:t>
    </dgm:pt>
    <dgm:pt modelId="{1FF0BF05-962E-48FF-AB14-D7B93B124FCF}">
      <dgm:prSet/>
      <dgm:spPr/>
      <dgm:t>
        <a:bodyPr/>
        <a:lstStyle/>
        <a:p>
          <a:r>
            <a:rPr lang="en-US" dirty="0"/>
            <a:t>Cobb County Writing Fair / Laws of Life</a:t>
          </a:r>
        </a:p>
      </dgm:t>
    </dgm:pt>
    <dgm:pt modelId="{2C4ADF0F-8349-4870-8794-0F6BA8C93B73}" type="parTrans" cxnId="{E6B3A988-242E-4B1C-BCB7-A37E71C50A9D}">
      <dgm:prSet/>
      <dgm:spPr/>
      <dgm:t>
        <a:bodyPr/>
        <a:lstStyle/>
        <a:p>
          <a:endParaRPr lang="en-US"/>
        </a:p>
      </dgm:t>
    </dgm:pt>
    <dgm:pt modelId="{522A1F13-7FF8-4493-B4E7-1C08D9D83952}" type="sibTrans" cxnId="{E6B3A988-242E-4B1C-BCB7-A37E71C50A9D}">
      <dgm:prSet/>
      <dgm:spPr/>
      <dgm:t>
        <a:bodyPr/>
        <a:lstStyle/>
        <a:p>
          <a:endParaRPr lang="en-US"/>
        </a:p>
      </dgm:t>
    </dgm:pt>
    <dgm:pt modelId="{C7D29343-2757-49AD-8E1B-C2CD69FF5B2A}">
      <dgm:prSet/>
      <dgm:spPr/>
      <dgm:t>
        <a:bodyPr/>
        <a:lstStyle/>
        <a:p>
          <a:r>
            <a:rPr lang="en-US" dirty="0"/>
            <a:t>Creative Writing Club</a:t>
          </a:r>
        </a:p>
      </dgm:t>
    </dgm:pt>
    <dgm:pt modelId="{C456A961-EB94-417F-AC85-8784F962A10C}" type="parTrans" cxnId="{82F069CC-F4E6-4773-81A7-3E4A962317F8}">
      <dgm:prSet/>
      <dgm:spPr/>
      <dgm:t>
        <a:bodyPr/>
        <a:lstStyle/>
        <a:p>
          <a:endParaRPr lang="en-US"/>
        </a:p>
      </dgm:t>
    </dgm:pt>
    <dgm:pt modelId="{D95D53B2-BECC-4E12-8EF5-AEBA84FA0910}" type="sibTrans" cxnId="{82F069CC-F4E6-4773-81A7-3E4A962317F8}">
      <dgm:prSet/>
      <dgm:spPr/>
      <dgm:t>
        <a:bodyPr/>
        <a:lstStyle/>
        <a:p>
          <a:endParaRPr lang="en-US"/>
        </a:p>
      </dgm:t>
    </dgm:pt>
    <dgm:pt modelId="{DCDAE31E-2AE8-4DBB-A3FD-999A832CFEEE}" type="pres">
      <dgm:prSet presAssocID="{26F6AA88-DE15-4B6B-91DD-ECBB4FEFAEA8}" presName="linear" presStyleCnt="0">
        <dgm:presLayoutVars>
          <dgm:dir/>
          <dgm:animLvl val="lvl"/>
          <dgm:resizeHandles val="exact"/>
        </dgm:presLayoutVars>
      </dgm:prSet>
      <dgm:spPr/>
    </dgm:pt>
    <dgm:pt modelId="{700E0414-26C8-4166-BD8B-226D9E337534}" type="pres">
      <dgm:prSet presAssocID="{941D7845-AE7E-458F-B4A2-7CF579A25829}" presName="parentLin" presStyleCnt="0"/>
      <dgm:spPr/>
    </dgm:pt>
    <dgm:pt modelId="{57C6417D-7EDF-421C-AC02-8C8BB7D94C8D}" type="pres">
      <dgm:prSet presAssocID="{941D7845-AE7E-458F-B4A2-7CF579A25829}" presName="parentLeftMargin" presStyleLbl="node1" presStyleIdx="0" presStyleCnt="4"/>
      <dgm:spPr/>
    </dgm:pt>
    <dgm:pt modelId="{3402C868-314B-41C7-B9E5-C550F3E29BF4}" type="pres">
      <dgm:prSet presAssocID="{941D7845-AE7E-458F-B4A2-7CF579A2582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56B911B-9A45-4B4C-B074-7A472053114C}" type="pres">
      <dgm:prSet presAssocID="{941D7845-AE7E-458F-B4A2-7CF579A25829}" presName="negativeSpace" presStyleCnt="0"/>
      <dgm:spPr/>
    </dgm:pt>
    <dgm:pt modelId="{A4B1BE82-1AD1-4241-891E-294BB8E83947}" type="pres">
      <dgm:prSet presAssocID="{941D7845-AE7E-458F-B4A2-7CF579A25829}" presName="childText" presStyleLbl="conFgAcc1" presStyleIdx="0" presStyleCnt="4">
        <dgm:presLayoutVars>
          <dgm:bulletEnabled val="1"/>
        </dgm:presLayoutVars>
      </dgm:prSet>
      <dgm:spPr/>
    </dgm:pt>
    <dgm:pt modelId="{461E5EF9-B72B-4CF5-AFEC-97478B89AC75}" type="pres">
      <dgm:prSet presAssocID="{30C17AF9-9667-4AAE-A4C1-7713BED2C074}" presName="spaceBetweenRectangles" presStyleCnt="0"/>
      <dgm:spPr/>
    </dgm:pt>
    <dgm:pt modelId="{A09F37C7-86BB-4D13-BB04-527B483A5578}" type="pres">
      <dgm:prSet presAssocID="{6B722F24-D94B-4AC7-8FBD-C171D4A43A29}" presName="parentLin" presStyleCnt="0"/>
      <dgm:spPr/>
    </dgm:pt>
    <dgm:pt modelId="{AE0D02A0-6939-4ED9-AA25-A7572B5693FC}" type="pres">
      <dgm:prSet presAssocID="{6B722F24-D94B-4AC7-8FBD-C171D4A43A29}" presName="parentLeftMargin" presStyleLbl="node1" presStyleIdx="0" presStyleCnt="4"/>
      <dgm:spPr/>
    </dgm:pt>
    <dgm:pt modelId="{7D5959DA-28D4-4A38-A626-34560E6EAC93}" type="pres">
      <dgm:prSet presAssocID="{6B722F24-D94B-4AC7-8FBD-C171D4A43A2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DC023A8-1144-42E1-A8A4-918532C47CF2}" type="pres">
      <dgm:prSet presAssocID="{6B722F24-D94B-4AC7-8FBD-C171D4A43A29}" presName="negativeSpace" presStyleCnt="0"/>
      <dgm:spPr/>
    </dgm:pt>
    <dgm:pt modelId="{BDB8D898-998F-4B99-A5B8-EFF31A7A8B20}" type="pres">
      <dgm:prSet presAssocID="{6B722F24-D94B-4AC7-8FBD-C171D4A43A29}" presName="childText" presStyleLbl="conFgAcc1" presStyleIdx="1" presStyleCnt="4">
        <dgm:presLayoutVars>
          <dgm:bulletEnabled val="1"/>
        </dgm:presLayoutVars>
      </dgm:prSet>
      <dgm:spPr/>
    </dgm:pt>
    <dgm:pt modelId="{98DABCED-5C94-4E0C-8A73-AF4B7E07D86C}" type="pres">
      <dgm:prSet presAssocID="{EEEDDAA6-ABEC-4AE7-8F1E-48AB95A02BBD}" presName="spaceBetweenRectangles" presStyleCnt="0"/>
      <dgm:spPr/>
    </dgm:pt>
    <dgm:pt modelId="{2D748CE1-15A8-4A29-AB16-CCAE15D2C490}" type="pres">
      <dgm:prSet presAssocID="{1FF0BF05-962E-48FF-AB14-D7B93B124FCF}" presName="parentLin" presStyleCnt="0"/>
      <dgm:spPr/>
    </dgm:pt>
    <dgm:pt modelId="{65BE74D7-ADF0-40F3-B53C-4015CBEBDD82}" type="pres">
      <dgm:prSet presAssocID="{1FF0BF05-962E-48FF-AB14-D7B93B124FCF}" presName="parentLeftMargin" presStyleLbl="node1" presStyleIdx="1" presStyleCnt="4"/>
      <dgm:spPr/>
    </dgm:pt>
    <dgm:pt modelId="{FAA4D247-F8CE-4581-981E-B0F506F63490}" type="pres">
      <dgm:prSet presAssocID="{1FF0BF05-962E-48FF-AB14-D7B93B124FC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F8B29AF-7924-40B1-AF5D-0C248F17D33D}" type="pres">
      <dgm:prSet presAssocID="{1FF0BF05-962E-48FF-AB14-D7B93B124FCF}" presName="negativeSpace" presStyleCnt="0"/>
      <dgm:spPr/>
    </dgm:pt>
    <dgm:pt modelId="{8BF5851B-2147-45B1-BE67-76ACEC5AA332}" type="pres">
      <dgm:prSet presAssocID="{1FF0BF05-962E-48FF-AB14-D7B93B124FCF}" presName="childText" presStyleLbl="conFgAcc1" presStyleIdx="2" presStyleCnt="4">
        <dgm:presLayoutVars>
          <dgm:bulletEnabled val="1"/>
        </dgm:presLayoutVars>
      </dgm:prSet>
      <dgm:spPr/>
    </dgm:pt>
    <dgm:pt modelId="{09553411-16F2-4834-BA94-4941CB9B8A97}" type="pres">
      <dgm:prSet presAssocID="{522A1F13-7FF8-4493-B4E7-1C08D9D83952}" presName="spaceBetweenRectangles" presStyleCnt="0"/>
      <dgm:spPr/>
    </dgm:pt>
    <dgm:pt modelId="{F28E7C5F-4A30-4D06-9ACD-14207CBB7E25}" type="pres">
      <dgm:prSet presAssocID="{C7D29343-2757-49AD-8E1B-C2CD69FF5B2A}" presName="parentLin" presStyleCnt="0"/>
      <dgm:spPr/>
    </dgm:pt>
    <dgm:pt modelId="{0B820310-75FB-4C35-9DD1-6ECC7B2550D1}" type="pres">
      <dgm:prSet presAssocID="{C7D29343-2757-49AD-8E1B-C2CD69FF5B2A}" presName="parentLeftMargin" presStyleLbl="node1" presStyleIdx="2" presStyleCnt="4"/>
      <dgm:spPr/>
    </dgm:pt>
    <dgm:pt modelId="{2A65CCAD-7DF4-4E39-9B37-E2963C73C552}" type="pres">
      <dgm:prSet presAssocID="{C7D29343-2757-49AD-8E1B-C2CD69FF5B2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F65EF05-BBC4-4FD1-9DA0-D324FD8B853C}" type="pres">
      <dgm:prSet presAssocID="{C7D29343-2757-49AD-8E1B-C2CD69FF5B2A}" presName="negativeSpace" presStyleCnt="0"/>
      <dgm:spPr/>
    </dgm:pt>
    <dgm:pt modelId="{23D7294F-212A-4C6E-852E-D3E23E30A74B}" type="pres">
      <dgm:prSet presAssocID="{C7D29343-2757-49AD-8E1B-C2CD69FF5B2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9069040-CB12-489E-87E1-DA5824402354}" type="presOf" srcId="{941D7845-AE7E-458F-B4A2-7CF579A25829}" destId="{3402C868-314B-41C7-B9E5-C550F3E29BF4}" srcOrd="1" destOrd="0" presId="urn:microsoft.com/office/officeart/2005/8/layout/list1"/>
    <dgm:cxn modelId="{FC3E0043-4F86-4A35-861B-DDAE4844C1F0}" type="presOf" srcId="{26F6AA88-DE15-4B6B-91DD-ECBB4FEFAEA8}" destId="{DCDAE31E-2AE8-4DBB-A3FD-999A832CFEEE}" srcOrd="0" destOrd="0" presId="urn:microsoft.com/office/officeart/2005/8/layout/list1"/>
    <dgm:cxn modelId="{0A59AF44-14A9-4452-8D8F-87B9BD98CBB0}" type="presOf" srcId="{C7D29343-2757-49AD-8E1B-C2CD69FF5B2A}" destId="{0B820310-75FB-4C35-9DD1-6ECC7B2550D1}" srcOrd="0" destOrd="0" presId="urn:microsoft.com/office/officeart/2005/8/layout/list1"/>
    <dgm:cxn modelId="{8D907274-7008-4876-A2F1-5F05E5F7E67C}" srcId="{26F6AA88-DE15-4B6B-91DD-ECBB4FEFAEA8}" destId="{6B722F24-D94B-4AC7-8FBD-C171D4A43A29}" srcOrd="1" destOrd="0" parTransId="{0B3CF4BF-3CAC-4C31-AA85-E72F536C0ACC}" sibTransId="{EEEDDAA6-ABEC-4AE7-8F1E-48AB95A02BBD}"/>
    <dgm:cxn modelId="{E6B3A988-242E-4B1C-BCB7-A37E71C50A9D}" srcId="{26F6AA88-DE15-4B6B-91DD-ECBB4FEFAEA8}" destId="{1FF0BF05-962E-48FF-AB14-D7B93B124FCF}" srcOrd="2" destOrd="0" parTransId="{2C4ADF0F-8349-4870-8794-0F6BA8C93B73}" sibTransId="{522A1F13-7FF8-4493-B4E7-1C08D9D83952}"/>
    <dgm:cxn modelId="{C0BF498C-E99E-4759-81D2-F65C98A87C3A}" type="presOf" srcId="{1FF0BF05-962E-48FF-AB14-D7B93B124FCF}" destId="{FAA4D247-F8CE-4581-981E-B0F506F63490}" srcOrd="1" destOrd="0" presId="urn:microsoft.com/office/officeart/2005/8/layout/list1"/>
    <dgm:cxn modelId="{55083C99-B935-46EB-8336-4246EB2730D6}" type="presOf" srcId="{6B722F24-D94B-4AC7-8FBD-C171D4A43A29}" destId="{7D5959DA-28D4-4A38-A626-34560E6EAC93}" srcOrd="1" destOrd="0" presId="urn:microsoft.com/office/officeart/2005/8/layout/list1"/>
    <dgm:cxn modelId="{FBFF0CAE-A478-4910-A53A-ECE6F7840EEF}" type="presOf" srcId="{6B722F24-D94B-4AC7-8FBD-C171D4A43A29}" destId="{AE0D02A0-6939-4ED9-AA25-A7572B5693FC}" srcOrd="0" destOrd="0" presId="urn:microsoft.com/office/officeart/2005/8/layout/list1"/>
    <dgm:cxn modelId="{D5BA97B9-430F-4C1B-83D4-5A56EA7CD16A}" type="presOf" srcId="{C7D29343-2757-49AD-8E1B-C2CD69FF5B2A}" destId="{2A65CCAD-7DF4-4E39-9B37-E2963C73C552}" srcOrd="1" destOrd="0" presId="urn:microsoft.com/office/officeart/2005/8/layout/list1"/>
    <dgm:cxn modelId="{2351B6BD-71C1-4E57-ACD2-B1672C5C1FEA}" srcId="{26F6AA88-DE15-4B6B-91DD-ECBB4FEFAEA8}" destId="{941D7845-AE7E-458F-B4A2-7CF579A25829}" srcOrd="0" destOrd="0" parTransId="{BE2109A5-102F-4996-8DFA-CFDBC3AF5100}" sibTransId="{30C17AF9-9667-4AAE-A4C1-7713BED2C074}"/>
    <dgm:cxn modelId="{82F069CC-F4E6-4773-81A7-3E4A962317F8}" srcId="{26F6AA88-DE15-4B6B-91DD-ECBB4FEFAEA8}" destId="{C7D29343-2757-49AD-8E1B-C2CD69FF5B2A}" srcOrd="3" destOrd="0" parTransId="{C456A961-EB94-417F-AC85-8784F962A10C}" sibTransId="{D95D53B2-BECC-4E12-8EF5-AEBA84FA0910}"/>
    <dgm:cxn modelId="{D57E0FDD-FEA5-44A9-9C78-A9383145D26A}" type="presOf" srcId="{941D7845-AE7E-458F-B4A2-7CF579A25829}" destId="{57C6417D-7EDF-421C-AC02-8C8BB7D94C8D}" srcOrd="0" destOrd="0" presId="urn:microsoft.com/office/officeart/2005/8/layout/list1"/>
    <dgm:cxn modelId="{A59058F4-D4AE-4F30-94B6-D090A3F48E4C}" type="presOf" srcId="{1FF0BF05-962E-48FF-AB14-D7B93B124FCF}" destId="{65BE74D7-ADF0-40F3-B53C-4015CBEBDD82}" srcOrd="0" destOrd="0" presId="urn:microsoft.com/office/officeart/2005/8/layout/list1"/>
    <dgm:cxn modelId="{F27DAEE2-5CE8-4103-9F79-2C218CC4EE47}" type="presParOf" srcId="{DCDAE31E-2AE8-4DBB-A3FD-999A832CFEEE}" destId="{700E0414-26C8-4166-BD8B-226D9E337534}" srcOrd="0" destOrd="0" presId="urn:microsoft.com/office/officeart/2005/8/layout/list1"/>
    <dgm:cxn modelId="{0A84ACF2-2243-4D43-9A60-51FAC4BB4004}" type="presParOf" srcId="{700E0414-26C8-4166-BD8B-226D9E337534}" destId="{57C6417D-7EDF-421C-AC02-8C8BB7D94C8D}" srcOrd="0" destOrd="0" presId="urn:microsoft.com/office/officeart/2005/8/layout/list1"/>
    <dgm:cxn modelId="{E29D3B73-8206-4E16-B158-B77885AA489B}" type="presParOf" srcId="{700E0414-26C8-4166-BD8B-226D9E337534}" destId="{3402C868-314B-41C7-B9E5-C550F3E29BF4}" srcOrd="1" destOrd="0" presId="urn:microsoft.com/office/officeart/2005/8/layout/list1"/>
    <dgm:cxn modelId="{4B9984E2-6423-4DBA-973F-0BC53CD3F697}" type="presParOf" srcId="{DCDAE31E-2AE8-4DBB-A3FD-999A832CFEEE}" destId="{B56B911B-9A45-4B4C-B074-7A472053114C}" srcOrd="1" destOrd="0" presId="urn:microsoft.com/office/officeart/2005/8/layout/list1"/>
    <dgm:cxn modelId="{FD3D637A-3D48-4DA8-ADD4-B962EC1A5702}" type="presParOf" srcId="{DCDAE31E-2AE8-4DBB-A3FD-999A832CFEEE}" destId="{A4B1BE82-1AD1-4241-891E-294BB8E83947}" srcOrd="2" destOrd="0" presId="urn:microsoft.com/office/officeart/2005/8/layout/list1"/>
    <dgm:cxn modelId="{890F261B-B5CB-4EB5-AAF8-593BF4146E76}" type="presParOf" srcId="{DCDAE31E-2AE8-4DBB-A3FD-999A832CFEEE}" destId="{461E5EF9-B72B-4CF5-AFEC-97478B89AC75}" srcOrd="3" destOrd="0" presId="urn:microsoft.com/office/officeart/2005/8/layout/list1"/>
    <dgm:cxn modelId="{3626ED5C-0B47-410F-84CB-2E5349C29D9A}" type="presParOf" srcId="{DCDAE31E-2AE8-4DBB-A3FD-999A832CFEEE}" destId="{A09F37C7-86BB-4D13-BB04-527B483A5578}" srcOrd="4" destOrd="0" presId="urn:microsoft.com/office/officeart/2005/8/layout/list1"/>
    <dgm:cxn modelId="{50994BC2-CDC8-4A30-A8D1-2DAE210C1BDD}" type="presParOf" srcId="{A09F37C7-86BB-4D13-BB04-527B483A5578}" destId="{AE0D02A0-6939-4ED9-AA25-A7572B5693FC}" srcOrd="0" destOrd="0" presId="urn:microsoft.com/office/officeart/2005/8/layout/list1"/>
    <dgm:cxn modelId="{4B0FF503-EECF-4B4F-AAA2-037B5225233E}" type="presParOf" srcId="{A09F37C7-86BB-4D13-BB04-527B483A5578}" destId="{7D5959DA-28D4-4A38-A626-34560E6EAC93}" srcOrd="1" destOrd="0" presId="urn:microsoft.com/office/officeart/2005/8/layout/list1"/>
    <dgm:cxn modelId="{7C74C6E4-FF1A-4B33-B229-134F0710AEC2}" type="presParOf" srcId="{DCDAE31E-2AE8-4DBB-A3FD-999A832CFEEE}" destId="{2DC023A8-1144-42E1-A8A4-918532C47CF2}" srcOrd="5" destOrd="0" presId="urn:microsoft.com/office/officeart/2005/8/layout/list1"/>
    <dgm:cxn modelId="{3B741BC2-44F7-4810-8E16-786106622727}" type="presParOf" srcId="{DCDAE31E-2AE8-4DBB-A3FD-999A832CFEEE}" destId="{BDB8D898-998F-4B99-A5B8-EFF31A7A8B20}" srcOrd="6" destOrd="0" presId="urn:microsoft.com/office/officeart/2005/8/layout/list1"/>
    <dgm:cxn modelId="{58DECB67-2153-46DF-8C3D-FDB3FF3EB6B5}" type="presParOf" srcId="{DCDAE31E-2AE8-4DBB-A3FD-999A832CFEEE}" destId="{98DABCED-5C94-4E0C-8A73-AF4B7E07D86C}" srcOrd="7" destOrd="0" presId="urn:microsoft.com/office/officeart/2005/8/layout/list1"/>
    <dgm:cxn modelId="{ED57A75C-78B1-44F3-9BC0-9D6B49DD8354}" type="presParOf" srcId="{DCDAE31E-2AE8-4DBB-A3FD-999A832CFEEE}" destId="{2D748CE1-15A8-4A29-AB16-CCAE15D2C490}" srcOrd="8" destOrd="0" presId="urn:microsoft.com/office/officeart/2005/8/layout/list1"/>
    <dgm:cxn modelId="{1D7A3D18-A5E2-4A56-A344-85A5AD049D28}" type="presParOf" srcId="{2D748CE1-15A8-4A29-AB16-CCAE15D2C490}" destId="{65BE74D7-ADF0-40F3-B53C-4015CBEBDD82}" srcOrd="0" destOrd="0" presId="urn:microsoft.com/office/officeart/2005/8/layout/list1"/>
    <dgm:cxn modelId="{4FC61C36-E28D-43E6-B92D-C2EA7B70E0B6}" type="presParOf" srcId="{2D748CE1-15A8-4A29-AB16-CCAE15D2C490}" destId="{FAA4D247-F8CE-4581-981E-B0F506F63490}" srcOrd="1" destOrd="0" presId="urn:microsoft.com/office/officeart/2005/8/layout/list1"/>
    <dgm:cxn modelId="{372F2C03-EA16-4236-B5F1-83C02EA2A9EB}" type="presParOf" srcId="{DCDAE31E-2AE8-4DBB-A3FD-999A832CFEEE}" destId="{AF8B29AF-7924-40B1-AF5D-0C248F17D33D}" srcOrd="9" destOrd="0" presId="urn:microsoft.com/office/officeart/2005/8/layout/list1"/>
    <dgm:cxn modelId="{8F7F001B-579C-4180-83EA-212637A2E787}" type="presParOf" srcId="{DCDAE31E-2AE8-4DBB-A3FD-999A832CFEEE}" destId="{8BF5851B-2147-45B1-BE67-76ACEC5AA332}" srcOrd="10" destOrd="0" presId="urn:microsoft.com/office/officeart/2005/8/layout/list1"/>
    <dgm:cxn modelId="{83A2B025-0E0D-4143-BE73-CC3DBCA0B7BE}" type="presParOf" srcId="{DCDAE31E-2AE8-4DBB-A3FD-999A832CFEEE}" destId="{09553411-16F2-4834-BA94-4941CB9B8A97}" srcOrd="11" destOrd="0" presId="urn:microsoft.com/office/officeart/2005/8/layout/list1"/>
    <dgm:cxn modelId="{942AD656-8438-48FD-B8A0-63B4050CB631}" type="presParOf" srcId="{DCDAE31E-2AE8-4DBB-A3FD-999A832CFEEE}" destId="{F28E7C5F-4A30-4D06-9ACD-14207CBB7E25}" srcOrd="12" destOrd="0" presId="urn:microsoft.com/office/officeart/2005/8/layout/list1"/>
    <dgm:cxn modelId="{35EE9F2A-F3EB-416F-B17D-F9FC48C1D0A7}" type="presParOf" srcId="{F28E7C5F-4A30-4D06-9ACD-14207CBB7E25}" destId="{0B820310-75FB-4C35-9DD1-6ECC7B2550D1}" srcOrd="0" destOrd="0" presId="urn:microsoft.com/office/officeart/2005/8/layout/list1"/>
    <dgm:cxn modelId="{F5C1FF28-69DF-4293-B8BA-1387A64BA728}" type="presParOf" srcId="{F28E7C5F-4A30-4D06-9ACD-14207CBB7E25}" destId="{2A65CCAD-7DF4-4E39-9B37-E2963C73C552}" srcOrd="1" destOrd="0" presId="urn:microsoft.com/office/officeart/2005/8/layout/list1"/>
    <dgm:cxn modelId="{63929C93-3E16-43F3-879E-B2ED655D95C8}" type="presParOf" srcId="{DCDAE31E-2AE8-4DBB-A3FD-999A832CFEEE}" destId="{9F65EF05-BBC4-4FD1-9DA0-D324FD8B853C}" srcOrd="13" destOrd="0" presId="urn:microsoft.com/office/officeart/2005/8/layout/list1"/>
    <dgm:cxn modelId="{59D5A461-08C3-4444-83AF-9A786B85F921}" type="presParOf" srcId="{DCDAE31E-2AE8-4DBB-A3FD-999A832CFEEE}" destId="{23D7294F-212A-4C6E-852E-D3E23E30A74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213BBD-288B-4238-B2B8-20641DC8F50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75FE6CD-A629-4046-ABCB-6651A62F458D}">
      <dgm:prSet/>
      <dgm:spPr/>
      <dgm:t>
        <a:bodyPr/>
        <a:lstStyle/>
        <a:p>
          <a:r>
            <a:rPr lang="en-US" dirty="0"/>
            <a:t>Two-year research cohort (junior-senior years)</a:t>
          </a:r>
        </a:p>
      </dgm:t>
    </dgm:pt>
    <dgm:pt modelId="{53503B0A-2478-40E2-8F00-8B10AB459262}" type="parTrans" cxnId="{99683E18-2755-48B3-8A1A-63177FFB4AA1}">
      <dgm:prSet/>
      <dgm:spPr/>
      <dgm:t>
        <a:bodyPr/>
        <a:lstStyle/>
        <a:p>
          <a:endParaRPr lang="en-US"/>
        </a:p>
      </dgm:t>
    </dgm:pt>
    <dgm:pt modelId="{ED7BA3D8-1596-49A5-9082-59962BDAF749}" type="sibTrans" cxnId="{99683E18-2755-48B3-8A1A-63177FFB4AA1}">
      <dgm:prSet/>
      <dgm:spPr/>
      <dgm:t>
        <a:bodyPr/>
        <a:lstStyle/>
        <a:p>
          <a:endParaRPr lang="en-US"/>
        </a:p>
      </dgm:t>
    </dgm:pt>
    <dgm:pt modelId="{E6FE6C77-06DC-4963-B4F8-5E6CE8E8EAD6}">
      <dgm:prSet/>
      <dgm:spPr/>
      <dgm:t>
        <a:bodyPr/>
        <a:lstStyle/>
        <a:p>
          <a:r>
            <a:rPr lang="en-US"/>
            <a:t>Students can apply in January of sophomore year</a:t>
          </a:r>
        </a:p>
      </dgm:t>
    </dgm:pt>
    <dgm:pt modelId="{A7FD93D7-669F-42F0-AF2F-0050E387BD0D}" type="parTrans" cxnId="{5ABEC432-3168-4AA0-9DFA-0C9DE4B9EE83}">
      <dgm:prSet/>
      <dgm:spPr/>
      <dgm:t>
        <a:bodyPr/>
        <a:lstStyle/>
        <a:p>
          <a:endParaRPr lang="en-US"/>
        </a:p>
      </dgm:t>
    </dgm:pt>
    <dgm:pt modelId="{FAE732E3-717B-4F41-80D4-0D5FFF10A3EF}" type="sibTrans" cxnId="{5ABEC432-3168-4AA0-9DFA-0C9DE4B9EE83}">
      <dgm:prSet/>
      <dgm:spPr/>
      <dgm:t>
        <a:bodyPr/>
        <a:lstStyle/>
        <a:p>
          <a:endParaRPr lang="en-US"/>
        </a:p>
      </dgm:t>
    </dgm:pt>
    <dgm:pt modelId="{87266DF3-8FBF-4564-B94D-62DB454AFA18}">
      <dgm:prSet/>
      <dgm:spPr/>
      <dgm:t>
        <a:bodyPr/>
        <a:lstStyle/>
        <a:p>
          <a:r>
            <a:rPr lang="en-US"/>
            <a:t>Developed in response to higher education regarding preferred skills upon students entering college</a:t>
          </a:r>
        </a:p>
      </dgm:t>
    </dgm:pt>
    <dgm:pt modelId="{5020C098-F39F-4636-BB17-190B92774761}" type="parTrans" cxnId="{51BE21C1-17A4-47CA-A669-39015E606B44}">
      <dgm:prSet/>
      <dgm:spPr/>
      <dgm:t>
        <a:bodyPr/>
        <a:lstStyle/>
        <a:p>
          <a:endParaRPr lang="en-US"/>
        </a:p>
      </dgm:t>
    </dgm:pt>
    <dgm:pt modelId="{A59C7CC3-DFA2-4C1C-9CA4-D9AE99280856}" type="sibTrans" cxnId="{51BE21C1-17A4-47CA-A669-39015E606B44}">
      <dgm:prSet/>
      <dgm:spPr/>
      <dgm:t>
        <a:bodyPr/>
        <a:lstStyle/>
        <a:p>
          <a:endParaRPr lang="en-US"/>
        </a:p>
      </dgm:t>
    </dgm:pt>
    <dgm:pt modelId="{E209E20C-7B8A-44ED-B688-7FC6B999A61D}">
      <dgm:prSet/>
      <dgm:spPr/>
      <dgm:t>
        <a:bodyPr/>
        <a:lstStyle/>
        <a:p>
          <a:r>
            <a:rPr lang="en-US"/>
            <a:t>Performance tasks, assessments, and application of research methodology complement the rigor of AP courses and exams</a:t>
          </a:r>
        </a:p>
      </dgm:t>
    </dgm:pt>
    <dgm:pt modelId="{07F172EA-EB8B-4DFB-B41D-9F11FA8BB70C}" type="parTrans" cxnId="{94E07FD7-573C-450B-83E5-E027D5EFB111}">
      <dgm:prSet/>
      <dgm:spPr/>
      <dgm:t>
        <a:bodyPr/>
        <a:lstStyle/>
        <a:p>
          <a:endParaRPr lang="en-US"/>
        </a:p>
      </dgm:t>
    </dgm:pt>
    <dgm:pt modelId="{4B30CFB6-AC02-4810-B693-0D49FCFB54C3}" type="sibTrans" cxnId="{94E07FD7-573C-450B-83E5-E027D5EFB111}">
      <dgm:prSet/>
      <dgm:spPr/>
      <dgm:t>
        <a:bodyPr/>
        <a:lstStyle/>
        <a:p>
          <a:endParaRPr lang="en-US"/>
        </a:p>
      </dgm:t>
    </dgm:pt>
    <dgm:pt modelId="{70AF73E6-0A2E-4D27-8D90-3B5933E3CCEE}" type="pres">
      <dgm:prSet presAssocID="{E7213BBD-288B-4238-B2B8-20641DC8F507}" presName="linear" presStyleCnt="0">
        <dgm:presLayoutVars>
          <dgm:animLvl val="lvl"/>
          <dgm:resizeHandles val="exact"/>
        </dgm:presLayoutVars>
      </dgm:prSet>
      <dgm:spPr/>
    </dgm:pt>
    <dgm:pt modelId="{1875D9CD-D668-439A-9B45-E5EB90B142EF}" type="pres">
      <dgm:prSet presAssocID="{D75FE6CD-A629-4046-ABCB-6651A62F458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0D04FA9-33DE-4000-B1A0-96CC7200B266}" type="pres">
      <dgm:prSet presAssocID="{ED7BA3D8-1596-49A5-9082-59962BDAF749}" presName="spacer" presStyleCnt="0"/>
      <dgm:spPr/>
    </dgm:pt>
    <dgm:pt modelId="{7F3D01FF-B494-4904-89D8-25C90366EE15}" type="pres">
      <dgm:prSet presAssocID="{E6FE6C77-06DC-4963-B4F8-5E6CE8E8EAD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198B34F-C288-462F-85E6-CA80C877BC16}" type="pres">
      <dgm:prSet presAssocID="{FAE732E3-717B-4F41-80D4-0D5FFF10A3EF}" presName="spacer" presStyleCnt="0"/>
      <dgm:spPr/>
    </dgm:pt>
    <dgm:pt modelId="{CC1BB026-0B33-41AB-BF5C-1F71A4FBA128}" type="pres">
      <dgm:prSet presAssocID="{87266DF3-8FBF-4564-B94D-62DB454AFA1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8492ED5-6724-42B0-8153-F7FD642D0797}" type="pres">
      <dgm:prSet presAssocID="{A59C7CC3-DFA2-4C1C-9CA4-D9AE99280856}" presName="spacer" presStyleCnt="0"/>
      <dgm:spPr/>
    </dgm:pt>
    <dgm:pt modelId="{A3B5C859-9D36-466D-8421-4C5D38923F06}" type="pres">
      <dgm:prSet presAssocID="{E209E20C-7B8A-44ED-B688-7FC6B999A61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9683E18-2755-48B3-8A1A-63177FFB4AA1}" srcId="{E7213BBD-288B-4238-B2B8-20641DC8F507}" destId="{D75FE6CD-A629-4046-ABCB-6651A62F458D}" srcOrd="0" destOrd="0" parTransId="{53503B0A-2478-40E2-8F00-8B10AB459262}" sibTransId="{ED7BA3D8-1596-49A5-9082-59962BDAF749}"/>
    <dgm:cxn modelId="{5ABEC432-3168-4AA0-9DFA-0C9DE4B9EE83}" srcId="{E7213BBD-288B-4238-B2B8-20641DC8F507}" destId="{E6FE6C77-06DC-4963-B4F8-5E6CE8E8EAD6}" srcOrd="1" destOrd="0" parTransId="{A7FD93D7-669F-42F0-AF2F-0050E387BD0D}" sibTransId="{FAE732E3-717B-4F41-80D4-0D5FFF10A3EF}"/>
    <dgm:cxn modelId="{5469C336-7194-40AA-A2F3-CB6F895E2290}" type="presOf" srcId="{E7213BBD-288B-4238-B2B8-20641DC8F507}" destId="{70AF73E6-0A2E-4D27-8D90-3B5933E3CCEE}" srcOrd="0" destOrd="0" presId="urn:microsoft.com/office/officeart/2005/8/layout/vList2"/>
    <dgm:cxn modelId="{4E2DB168-D642-4693-9109-980803663BD6}" type="presOf" srcId="{D75FE6CD-A629-4046-ABCB-6651A62F458D}" destId="{1875D9CD-D668-439A-9B45-E5EB90B142EF}" srcOrd="0" destOrd="0" presId="urn:microsoft.com/office/officeart/2005/8/layout/vList2"/>
    <dgm:cxn modelId="{A2101679-2A20-4FBA-B906-AC6F8618D83D}" type="presOf" srcId="{E209E20C-7B8A-44ED-B688-7FC6B999A61D}" destId="{A3B5C859-9D36-466D-8421-4C5D38923F06}" srcOrd="0" destOrd="0" presId="urn:microsoft.com/office/officeart/2005/8/layout/vList2"/>
    <dgm:cxn modelId="{DA9238A6-3BD7-40DD-879E-9364A1847C96}" type="presOf" srcId="{87266DF3-8FBF-4564-B94D-62DB454AFA18}" destId="{CC1BB026-0B33-41AB-BF5C-1F71A4FBA128}" srcOrd="0" destOrd="0" presId="urn:microsoft.com/office/officeart/2005/8/layout/vList2"/>
    <dgm:cxn modelId="{51BE21C1-17A4-47CA-A669-39015E606B44}" srcId="{E7213BBD-288B-4238-B2B8-20641DC8F507}" destId="{87266DF3-8FBF-4564-B94D-62DB454AFA18}" srcOrd="2" destOrd="0" parTransId="{5020C098-F39F-4636-BB17-190B92774761}" sibTransId="{A59C7CC3-DFA2-4C1C-9CA4-D9AE99280856}"/>
    <dgm:cxn modelId="{94E07FD7-573C-450B-83E5-E027D5EFB111}" srcId="{E7213BBD-288B-4238-B2B8-20641DC8F507}" destId="{E209E20C-7B8A-44ED-B688-7FC6B999A61D}" srcOrd="3" destOrd="0" parTransId="{07F172EA-EB8B-4DFB-B41D-9F11FA8BB70C}" sibTransId="{4B30CFB6-AC02-4810-B693-0D49FCFB54C3}"/>
    <dgm:cxn modelId="{7D3AE7E0-DDF6-4F01-B6B4-9CD02D33BE7B}" type="presOf" srcId="{E6FE6C77-06DC-4963-B4F8-5E6CE8E8EAD6}" destId="{7F3D01FF-B494-4904-89D8-25C90366EE15}" srcOrd="0" destOrd="0" presId="urn:microsoft.com/office/officeart/2005/8/layout/vList2"/>
    <dgm:cxn modelId="{22266D94-84BA-4DE4-BEE0-D9F104A75852}" type="presParOf" srcId="{70AF73E6-0A2E-4D27-8D90-3B5933E3CCEE}" destId="{1875D9CD-D668-439A-9B45-E5EB90B142EF}" srcOrd="0" destOrd="0" presId="urn:microsoft.com/office/officeart/2005/8/layout/vList2"/>
    <dgm:cxn modelId="{ADFF083D-7F0C-417E-AA86-0A621C4BE667}" type="presParOf" srcId="{70AF73E6-0A2E-4D27-8D90-3B5933E3CCEE}" destId="{60D04FA9-33DE-4000-B1A0-96CC7200B266}" srcOrd="1" destOrd="0" presId="urn:microsoft.com/office/officeart/2005/8/layout/vList2"/>
    <dgm:cxn modelId="{C0E75CC0-4251-4A74-8E6D-59CD39253725}" type="presParOf" srcId="{70AF73E6-0A2E-4D27-8D90-3B5933E3CCEE}" destId="{7F3D01FF-B494-4904-89D8-25C90366EE15}" srcOrd="2" destOrd="0" presId="urn:microsoft.com/office/officeart/2005/8/layout/vList2"/>
    <dgm:cxn modelId="{A1C2D043-5994-42F7-8546-A093CD8E1642}" type="presParOf" srcId="{70AF73E6-0A2E-4D27-8D90-3B5933E3CCEE}" destId="{1198B34F-C288-462F-85E6-CA80C877BC16}" srcOrd="3" destOrd="0" presId="urn:microsoft.com/office/officeart/2005/8/layout/vList2"/>
    <dgm:cxn modelId="{9AD725EF-3992-4F8F-B425-035EAB46D22D}" type="presParOf" srcId="{70AF73E6-0A2E-4D27-8D90-3B5933E3CCEE}" destId="{CC1BB026-0B33-41AB-BF5C-1F71A4FBA128}" srcOrd="4" destOrd="0" presId="urn:microsoft.com/office/officeart/2005/8/layout/vList2"/>
    <dgm:cxn modelId="{A4A8A915-9B7D-420E-92F1-AC915D8EFB9E}" type="presParOf" srcId="{70AF73E6-0A2E-4D27-8D90-3B5933E3CCEE}" destId="{88492ED5-6724-42B0-8153-F7FD642D0797}" srcOrd="5" destOrd="0" presId="urn:microsoft.com/office/officeart/2005/8/layout/vList2"/>
    <dgm:cxn modelId="{6CEF84E9-B87D-4EE1-9B91-9574F038399E}" type="presParOf" srcId="{70AF73E6-0A2E-4D27-8D90-3B5933E3CCEE}" destId="{A3B5C859-9D36-466D-8421-4C5D38923F0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E8C4FF5-A458-45C7-B12F-A38DB4E95179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C31E5F8-0DE5-4486-91A4-73822862E09D}">
      <dgm:prSet/>
      <dgm:spPr/>
      <dgm:t>
        <a:bodyPr/>
        <a:lstStyle/>
        <a:p>
          <a:r>
            <a:rPr lang="en-US"/>
            <a:t>Think</a:t>
          </a:r>
        </a:p>
      </dgm:t>
    </dgm:pt>
    <dgm:pt modelId="{A7A65352-83AD-4D69-835F-8BDDB85E4911}" type="parTrans" cxnId="{98005971-82A7-42A3-90ED-271C97EFD2B2}">
      <dgm:prSet/>
      <dgm:spPr/>
      <dgm:t>
        <a:bodyPr/>
        <a:lstStyle/>
        <a:p>
          <a:endParaRPr lang="en-US"/>
        </a:p>
      </dgm:t>
    </dgm:pt>
    <dgm:pt modelId="{BF5672BC-8C77-4E22-B081-38EA97181ABB}" type="sibTrans" cxnId="{98005971-82A7-42A3-90ED-271C97EFD2B2}">
      <dgm:prSet/>
      <dgm:spPr/>
      <dgm:t>
        <a:bodyPr/>
        <a:lstStyle/>
        <a:p>
          <a:endParaRPr lang="en-US"/>
        </a:p>
      </dgm:t>
    </dgm:pt>
    <dgm:pt modelId="{7FB3535F-C1E8-4EB1-A37F-94FF02BC3965}">
      <dgm:prSet/>
      <dgm:spPr/>
      <dgm:t>
        <a:bodyPr/>
        <a:lstStyle/>
        <a:p>
          <a:r>
            <a:rPr lang="en-US"/>
            <a:t>Think critically and creatively to construct meaning or gain understanding </a:t>
          </a:r>
        </a:p>
      </dgm:t>
    </dgm:pt>
    <dgm:pt modelId="{96B8D55F-0289-4525-B839-166F31AFF4FB}" type="parTrans" cxnId="{BB89813D-BFDA-43B6-8680-89CBC8085DA9}">
      <dgm:prSet/>
      <dgm:spPr/>
      <dgm:t>
        <a:bodyPr/>
        <a:lstStyle/>
        <a:p>
          <a:endParaRPr lang="en-US"/>
        </a:p>
      </dgm:t>
    </dgm:pt>
    <dgm:pt modelId="{26FA9FB0-C203-4279-901D-151485DBE956}" type="sibTrans" cxnId="{BB89813D-BFDA-43B6-8680-89CBC8085DA9}">
      <dgm:prSet/>
      <dgm:spPr/>
      <dgm:t>
        <a:bodyPr/>
        <a:lstStyle/>
        <a:p>
          <a:endParaRPr lang="en-US"/>
        </a:p>
      </dgm:t>
    </dgm:pt>
    <dgm:pt modelId="{0B62A486-7D6D-4551-92D0-E4F67BE5ED4E}">
      <dgm:prSet/>
      <dgm:spPr/>
      <dgm:t>
        <a:bodyPr/>
        <a:lstStyle/>
        <a:p>
          <a:r>
            <a:rPr lang="en-US"/>
            <a:t>Plan and conduct</a:t>
          </a:r>
        </a:p>
      </dgm:t>
    </dgm:pt>
    <dgm:pt modelId="{54F9EE4A-9528-4AC4-80A9-CF682D46363C}" type="parTrans" cxnId="{2D72C63B-52C1-4554-95A9-D5A8C7BD0E9F}">
      <dgm:prSet/>
      <dgm:spPr/>
      <dgm:t>
        <a:bodyPr/>
        <a:lstStyle/>
        <a:p>
          <a:endParaRPr lang="en-US"/>
        </a:p>
      </dgm:t>
    </dgm:pt>
    <dgm:pt modelId="{92618F45-B718-4563-A1FE-DC0554877D89}" type="sibTrans" cxnId="{2D72C63B-52C1-4554-95A9-D5A8C7BD0E9F}">
      <dgm:prSet/>
      <dgm:spPr/>
      <dgm:t>
        <a:bodyPr/>
        <a:lstStyle/>
        <a:p>
          <a:endParaRPr lang="en-US"/>
        </a:p>
      </dgm:t>
    </dgm:pt>
    <dgm:pt modelId="{B0381C8B-794F-49E6-80B9-4EF0C8EBB5A9}">
      <dgm:prSet/>
      <dgm:spPr/>
      <dgm:t>
        <a:bodyPr/>
        <a:lstStyle/>
        <a:p>
          <a:r>
            <a:rPr lang="en-US"/>
            <a:t>Plan and conduct a study or investigation </a:t>
          </a:r>
        </a:p>
      </dgm:t>
    </dgm:pt>
    <dgm:pt modelId="{87CD0CB3-DC9A-41DF-AB83-478D1C4D7107}" type="parTrans" cxnId="{1DAFDA07-3B75-4CC7-861D-23CA97C43095}">
      <dgm:prSet/>
      <dgm:spPr/>
      <dgm:t>
        <a:bodyPr/>
        <a:lstStyle/>
        <a:p>
          <a:endParaRPr lang="en-US"/>
        </a:p>
      </dgm:t>
    </dgm:pt>
    <dgm:pt modelId="{C6C4C93F-3AA9-44DE-B0F8-E12E33AE5BC0}" type="sibTrans" cxnId="{1DAFDA07-3B75-4CC7-861D-23CA97C43095}">
      <dgm:prSet/>
      <dgm:spPr/>
      <dgm:t>
        <a:bodyPr/>
        <a:lstStyle/>
        <a:p>
          <a:endParaRPr lang="en-US"/>
        </a:p>
      </dgm:t>
    </dgm:pt>
    <dgm:pt modelId="{110D195B-D9F7-41F4-8867-6F1D69EA470B}">
      <dgm:prSet/>
      <dgm:spPr/>
      <dgm:t>
        <a:bodyPr/>
        <a:lstStyle/>
        <a:p>
          <a:r>
            <a:rPr lang="en-US"/>
            <a:t>Propose</a:t>
          </a:r>
        </a:p>
      </dgm:t>
    </dgm:pt>
    <dgm:pt modelId="{6A9CA6B8-6593-40BF-8CBE-9925B4343AA3}" type="parTrans" cxnId="{FFCEFF3C-469A-4B6E-ADD6-FBAFDE91ABC7}">
      <dgm:prSet/>
      <dgm:spPr/>
      <dgm:t>
        <a:bodyPr/>
        <a:lstStyle/>
        <a:p>
          <a:endParaRPr lang="en-US"/>
        </a:p>
      </dgm:t>
    </dgm:pt>
    <dgm:pt modelId="{B1D5981E-4851-4F12-B5B4-70F1D9C6EA44}" type="sibTrans" cxnId="{FFCEFF3C-469A-4B6E-ADD6-FBAFDE91ABC7}">
      <dgm:prSet/>
      <dgm:spPr/>
      <dgm:t>
        <a:bodyPr/>
        <a:lstStyle/>
        <a:p>
          <a:endParaRPr lang="en-US"/>
        </a:p>
      </dgm:t>
    </dgm:pt>
    <dgm:pt modelId="{00147C42-F0B6-4FDE-8110-B7A0403CFF94}">
      <dgm:prSet/>
      <dgm:spPr/>
      <dgm:t>
        <a:bodyPr/>
        <a:lstStyle/>
        <a:p>
          <a:r>
            <a:rPr lang="en-US"/>
            <a:t>Propose solutions to real-world problems </a:t>
          </a:r>
        </a:p>
      </dgm:t>
    </dgm:pt>
    <dgm:pt modelId="{8D7EF774-B7FF-45D7-BA61-61C8336B5FF8}" type="parTrans" cxnId="{0C854A94-E508-4E98-B6E0-B5D8A92CBE60}">
      <dgm:prSet/>
      <dgm:spPr/>
      <dgm:t>
        <a:bodyPr/>
        <a:lstStyle/>
        <a:p>
          <a:endParaRPr lang="en-US"/>
        </a:p>
      </dgm:t>
    </dgm:pt>
    <dgm:pt modelId="{CF26F4E1-352E-4695-8061-E1E761969841}" type="sibTrans" cxnId="{0C854A94-E508-4E98-B6E0-B5D8A92CBE60}">
      <dgm:prSet/>
      <dgm:spPr/>
      <dgm:t>
        <a:bodyPr/>
        <a:lstStyle/>
        <a:p>
          <a:endParaRPr lang="en-US"/>
        </a:p>
      </dgm:t>
    </dgm:pt>
    <dgm:pt modelId="{64E7F785-E6D9-425F-85B9-533B2D6D62C6}">
      <dgm:prSet/>
      <dgm:spPr/>
      <dgm:t>
        <a:bodyPr/>
        <a:lstStyle/>
        <a:p>
          <a:r>
            <a:rPr lang="en-US"/>
            <a:t>Plan and produce</a:t>
          </a:r>
        </a:p>
      </dgm:t>
    </dgm:pt>
    <dgm:pt modelId="{61F7B9E7-ECB5-4ECC-AA75-AA0EC02AE148}" type="parTrans" cxnId="{A6B0F5EB-BE03-4886-8AF4-220AE9248B7A}">
      <dgm:prSet/>
      <dgm:spPr/>
      <dgm:t>
        <a:bodyPr/>
        <a:lstStyle/>
        <a:p>
          <a:endParaRPr lang="en-US"/>
        </a:p>
      </dgm:t>
    </dgm:pt>
    <dgm:pt modelId="{3C5BA7E7-73B0-4CBE-9397-C1C8E1380BF0}" type="sibTrans" cxnId="{A6B0F5EB-BE03-4886-8AF4-220AE9248B7A}">
      <dgm:prSet/>
      <dgm:spPr/>
      <dgm:t>
        <a:bodyPr/>
        <a:lstStyle/>
        <a:p>
          <a:endParaRPr lang="en-US"/>
        </a:p>
      </dgm:t>
    </dgm:pt>
    <dgm:pt modelId="{F470D235-EC73-483C-A457-BD6805B67FB6}">
      <dgm:prSet/>
      <dgm:spPr/>
      <dgm:t>
        <a:bodyPr/>
        <a:lstStyle/>
        <a:p>
          <a:r>
            <a:rPr lang="en-US"/>
            <a:t>Plan and produce communication in various forms </a:t>
          </a:r>
        </a:p>
      </dgm:t>
    </dgm:pt>
    <dgm:pt modelId="{6CD311DB-53A3-4B79-8C53-5611507F60FE}" type="parTrans" cxnId="{7E630290-671B-490D-87F6-6157382DAEAF}">
      <dgm:prSet/>
      <dgm:spPr/>
      <dgm:t>
        <a:bodyPr/>
        <a:lstStyle/>
        <a:p>
          <a:endParaRPr lang="en-US"/>
        </a:p>
      </dgm:t>
    </dgm:pt>
    <dgm:pt modelId="{57436E09-9605-441D-A85B-09D32984C164}" type="sibTrans" cxnId="{7E630290-671B-490D-87F6-6157382DAEAF}">
      <dgm:prSet/>
      <dgm:spPr/>
      <dgm:t>
        <a:bodyPr/>
        <a:lstStyle/>
        <a:p>
          <a:endParaRPr lang="en-US"/>
        </a:p>
      </dgm:t>
    </dgm:pt>
    <dgm:pt modelId="{2BFE4540-40D6-43E8-96F9-B860C94F2B3F}">
      <dgm:prSet/>
      <dgm:spPr/>
      <dgm:t>
        <a:bodyPr/>
        <a:lstStyle/>
        <a:p>
          <a:r>
            <a:rPr lang="en-US"/>
            <a:t>Collaborate</a:t>
          </a:r>
        </a:p>
      </dgm:t>
    </dgm:pt>
    <dgm:pt modelId="{C287FD41-D041-4075-85C1-8E1F3BE2356B}" type="parTrans" cxnId="{D22D5EEE-B8CA-4604-9694-C698697DD012}">
      <dgm:prSet/>
      <dgm:spPr/>
      <dgm:t>
        <a:bodyPr/>
        <a:lstStyle/>
        <a:p>
          <a:endParaRPr lang="en-US"/>
        </a:p>
      </dgm:t>
    </dgm:pt>
    <dgm:pt modelId="{AD8BD850-E419-4743-BC22-684E6538DC1C}" type="sibTrans" cxnId="{D22D5EEE-B8CA-4604-9694-C698697DD012}">
      <dgm:prSet/>
      <dgm:spPr/>
      <dgm:t>
        <a:bodyPr/>
        <a:lstStyle/>
        <a:p>
          <a:endParaRPr lang="en-US"/>
        </a:p>
      </dgm:t>
    </dgm:pt>
    <dgm:pt modelId="{ECE9D4D1-D8E1-463D-8284-3F1DD3C43E61}">
      <dgm:prSet/>
      <dgm:spPr/>
      <dgm:t>
        <a:bodyPr/>
        <a:lstStyle/>
        <a:p>
          <a:r>
            <a:rPr lang="en-US"/>
            <a:t>Collaborate to solve problems </a:t>
          </a:r>
        </a:p>
      </dgm:t>
    </dgm:pt>
    <dgm:pt modelId="{290F8A30-A03F-4C61-96CC-9C1AF21044EC}" type="parTrans" cxnId="{A77A5D53-F3FE-4972-A646-9DFFAC2D7F72}">
      <dgm:prSet/>
      <dgm:spPr/>
      <dgm:t>
        <a:bodyPr/>
        <a:lstStyle/>
        <a:p>
          <a:endParaRPr lang="en-US"/>
        </a:p>
      </dgm:t>
    </dgm:pt>
    <dgm:pt modelId="{B4FD12AF-108E-4A8C-AC76-AE6E72E7D854}" type="sibTrans" cxnId="{A77A5D53-F3FE-4972-A646-9DFFAC2D7F72}">
      <dgm:prSet/>
      <dgm:spPr/>
      <dgm:t>
        <a:bodyPr/>
        <a:lstStyle/>
        <a:p>
          <a:endParaRPr lang="en-US"/>
        </a:p>
      </dgm:t>
    </dgm:pt>
    <dgm:pt modelId="{245C50F7-D16B-408E-A1B2-74096002FA3B}">
      <dgm:prSet/>
      <dgm:spPr/>
      <dgm:t>
        <a:bodyPr/>
        <a:lstStyle/>
        <a:p>
          <a:r>
            <a:rPr lang="en-US"/>
            <a:t>Integrate, synthesize, and make</a:t>
          </a:r>
        </a:p>
      </dgm:t>
    </dgm:pt>
    <dgm:pt modelId="{9D8DA047-91F1-4B32-8FC9-9DCE522A6FF0}" type="parTrans" cxnId="{2CC9E5B9-46B7-46F6-A06D-E7A2E38B032F}">
      <dgm:prSet/>
      <dgm:spPr/>
      <dgm:t>
        <a:bodyPr/>
        <a:lstStyle/>
        <a:p>
          <a:endParaRPr lang="en-US"/>
        </a:p>
      </dgm:t>
    </dgm:pt>
    <dgm:pt modelId="{54AA6514-2B36-40C7-9A79-FC21BDEDEDD7}" type="sibTrans" cxnId="{2CC9E5B9-46B7-46F6-A06D-E7A2E38B032F}">
      <dgm:prSet/>
      <dgm:spPr/>
      <dgm:t>
        <a:bodyPr/>
        <a:lstStyle/>
        <a:p>
          <a:endParaRPr lang="en-US"/>
        </a:p>
      </dgm:t>
    </dgm:pt>
    <dgm:pt modelId="{E4FFC704-A49A-4552-839F-03285D1358E4}">
      <dgm:prSet/>
      <dgm:spPr/>
      <dgm:t>
        <a:bodyPr/>
        <a:lstStyle/>
        <a:p>
          <a:r>
            <a:rPr lang="en-US"/>
            <a:t>Integrate, synthesize, and make cross-curricular connections</a:t>
          </a:r>
        </a:p>
      </dgm:t>
    </dgm:pt>
    <dgm:pt modelId="{6308EBEF-230F-400E-8DDC-648F125896B0}" type="parTrans" cxnId="{D64C5AF9-3BAF-4F21-8DF6-A42668E93D2A}">
      <dgm:prSet/>
      <dgm:spPr/>
      <dgm:t>
        <a:bodyPr/>
        <a:lstStyle/>
        <a:p>
          <a:endParaRPr lang="en-US"/>
        </a:p>
      </dgm:t>
    </dgm:pt>
    <dgm:pt modelId="{C5CB3CA9-2CE1-48C0-89C8-01EF8620254C}" type="sibTrans" cxnId="{D64C5AF9-3BAF-4F21-8DF6-A42668E93D2A}">
      <dgm:prSet/>
      <dgm:spPr/>
      <dgm:t>
        <a:bodyPr/>
        <a:lstStyle/>
        <a:p>
          <a:endParaRPr lang="en-US"/>
        </a:p>
      </dgm:t>
    </dgm:pt>
    <dgm:pt modelId="{56353BC1-1542-4EDA-99E4-5B989E0A2C23}" type="pres">
      <dgm:prSet presAssocID="{AE8C4FF5-A458-45C7-B12F-A38DB4E95179}" presName="Name0" presStyleCnt="0">
        <dgm:presLayoutVars>
          <dgm:dir/>
          <dgm:animLvl val="lvl"/>
          <dgm:resizeHandles val="exact"/>
        </dgm:presLayoutVars>
      </dgm:prSet>
      <dgm:spPr/>
    </dgm:pt>
    <dgm:pt modelId="{E27C706C-F7E0-4F52-A305-4BE360F51A31}" type="pres">
      <dgm:prSet presAssocID="{245C50F7-D16B-408E-A1B2-74096002FA3B}" presName="boxAndChildren" presStyleCnt="0"/>
      <dgm:spPr/>
    </dgm:pt>
    <dgm:pt modelId="{0B430E1F-1724-4361-8178-11F96A051224}" type="pres">
      <dgm:prSet presAssocID="{245C50F7-D16B-408E-A1B2-74096002FA3B}" presName="parentTextBox" presStyleLbl="alignNode1" presStyleIdx="0" presStyleCnt="6"/>
      <dgm:spPr/>
    </dgm:pt>
    <dgm:pt modelId="{B672CD45-1135-483D-8255-26779ABC8963}" type="pres">
      <dgm:prSet presAssocID="{245C50F7-D16B-408E-A1B2-74096002FA3B}" presName="descendantBox" presStyleLbl="bgAccFollowNode1" presStyleIdx="0" presStyleCnt="6"/>
      <dgm:spPr/>
    </dgm:pt>
    <dgm:pt modelId="{76499025-5FEE-4D32-9C32-0527EEF29F1E}" type="pres">
      <dgm:prSet presAssocID="{AD8BD850-E419-4743-BC22-684E6538DC1C}" presName="sp" presStyleCnt="0"/>
      <dgm:spPr/>
    </dgm:pt>
    <dgm:pt modelId="{B0A13AAF-C45E-4535-A04C-D7648A242269}" type="pres">
      <dgm:prSet presAssocID="{2BFE4540-40D6-43E8-96F9-B860C94F2B3F}" presName="arrowAndChildren" presStyleCnt="0"/>
      <dgm:spPr/>
    </dgm:pt>
    <dgm:pt modelId="{9F30F42A-19FA-48F4-850E-F4D2C721F63C}" type="pres">
      <dgm:prSet presAssocID="{2BFE4540-40D6-43E8-96F9-B860C94F2B3F}" presName="parentTextArrow" presStyleLbl="node1" presStyleIdx="0" presStyleCnt="0"/>
      <dgm:spPr/>
    </dgm:pt>
    <dgm:pt modelId="{CB980872-E221-4738-9BD3-9DD21D88B41B}" type="pres">
      <dgm:prSet presAssocID="{2BFE4540-40D6-43E8-96F9-B860C94F2B3F}" presName="arrow" presStyleLbl="alignNode1" presStyleIdx="1" presStyleCnt="6"/>
      <dgm:spPr/>
    </dgm:pt>
    <dgm:pt modelId="{6CD80FBB-FBC4-4C55-BF8C-4B7A1E0DBC7E}" type="pres">
      <dgm:prSet presAssocID="{2BFE4540-40D6-43E8-96F9-B860C94F2B3F}" presName="descendantArrow" presStyleLbl="bgAccFollowNode1" presStyleIdx="1" presStyleCnt="6"/>
      <dgm:spPr/>
    </dgm:pt>
    <dgm:pt modelId="{8458F5DF-F53A-4CC3-93ED-1A79E2FC013A}" type="pres">
      <dgm:prSet presAssocID="{3C5BA7E7-73B0-4CBE-9397-C1C8E1380BF0}" presName="sp" presStyleCnt="0"/>
      <dgm:spPr/>
    </dgm:pt>
    <dgm:pt modelId="{16432DA2-DC86-458F-A1E6-8FD4693593A0}" type="pres">
      <dgm:prSet presAssocID="{64E7F785-E6D9-425F-85B9-533B2D6D62C6}" presName="arrowAndChildren" presStyleCnt="0"/>
      <dgm:spPr/>
    </dgm:pt>
    <dgm:pt modelId="{925D6225-5652-4769-95AD-92C3F9579ABB}" type="pres">
      <dgm:prSet presAssocID="{64E7F785-E6D9-425F-85B9-533B2D6D62C6}" presName="parentTextArrow" presStyleLbl="node1" presStyleIdx="0" presStyleCnt="0"/>
      <dgm:spPr/>
    </dgm:pt>
    <dgm:pt modelId="{438017D5-AA30-4CBD-A7C4-679612203F3F}" type="pres">
      <dgm:prSet presAssocID="{64E7F785-E6D9-425F-85B9-533B2D6D62C6}" presName="arrow" presStyleLbl="alignNode1" presStyleIdx="2" presStyleCnt="6"/>
      <dgm:spPr/>
    </dgm:pt>
    <dgm:pt modelId="{1DF8B085-4CDE-4557-B62F-8E1965EB73BF}" type="pres">
      <dgm:prSet presAssocID="{64E7F785-E6D9-425F-85B9-533B2D6D62C6}" presName="descendantArrow" presStyleLbl="bgAccFollowNode1" presStyleIdx="2" presStyleCnt="6"/>
      <dgm:spPr/>
    </dgm:pt>
    <dgm:pt modelId="{A1D25B79-ABF5-4930-A65A-CA56B8C3AE54}" type="pres">
      <dgm:prSet presAssocID="{B1D5981E-4851-4F12-B5B4-70F1D9C6EA44}" presName="sp" presStyleCnt="0"/>
      <dgm:spPr/>
    </dgm:pt>
    <dgm:pt modelId="{6F8E58B6-AF27-4C26-92EA-E645FF8E6F0F}" type="pres">
      <dgm:prSet presAssocID="{110D195B-D9F7-41F4-8867-6F1D69EA470B}" presName="arrowAndChildren" presStyleCnt="0"/>
      <dgm:spPr/>
    </dgm:pt>
    <dgm:pt modelId="{3E82ADD8-315E-4E88-924E-724E14CF9FA4}" type="pres">
      <dgm:prSet presAssocID="{110D195B-D9F7-41F4-8867-6F1D69EA470B}" presName="parentTextArrow" presStyleLbl="node1" presStyleIdx="0" presStyleCnt="0"/>
      <dgm:spPr/>
    </dgm:pt>
    <dgm:pt modelId="{5807DF41-64D8-4676-B5B3-B45D56903E8E}" type="pres">
      <dgm:prSet presAssocID="{110D195B-D9F7-41F4-8867-6F1D69EA470B}" presName="arrow" presStyleLbl="alignNode1" presStyleIdx="3" presStyleCnt="6"/>
      <dgm:spPr/>
    </dgm:pt>
    <dgm:pt modelId="{3CAA754B-D51A-4456-907D-562CD594CFA2}" type="pres">
      <dgm:prSet presAssocID="{110D195B-D9F7-41F4-8867-6F1D69EA470B}" presName="descendantArrow" presStyleLbl="bgAccFollowNode1" presStyleIdx="3" presStyleCnt="6"/>
      <dgm:spPr/>
    </dgm:pt>
    <dgm:pt modelId="{1CDCDFBF-ADA7-4E4D-BC18-230CD54522AD}" type="pres">
      <dgm:prSet presAssocID="{92618F45-B718-4563-A1FE-DC0554877D89}" presName="sp" presStyleCnt="0"/>
      <dgm:spPr/>
    </dgm:pt>
    <dgm:pt modelId="{B86451E6-8F8E-4CD2-A4F9-920830B17B7B}" type="pres">
      <dgm:prSet presAssocID="{0B62A486-7D6D-4551-92D0-E4F67BE5ED4E}" presName="arrowAndChildren" presStyleCnt="0"/>
      <dgm:spPr/>
    </dgm:pt>
    <dgm:pt modelId="{4F1A9213-C968-49C2-9B6B-F10D4501F4D9}" type="pres">
      <dgm:prSet presAssocID="{0B62A486-7D6D-4551-92D0-E4F67BE5ED4E}" presName="parentTextArrow" presStyleLbl="node1" presStyleIdx="0" presStyleCnt="0"/>
      <dgm:spPr/>
    </dgm:pt>
    <dgm:pt modelId="{52B472B5-D160-44FF-A607-8152F6CD2872}" type="pres">
      <dgm:prSet presAssocID="{0B62A486-7D6D-4551-92D0-E4F67BE5ED4E}" presName="arrow" presStyleLbl="alignNode1" presStyleIdx="4" presStyleCnt="6"/>
      <dgm:spPr/>
    </dgm:pt>
    <dgm:pt modelId="{09D5DC3B-45F0-4EB8-89AF-CA49BA1F2F5A}" type="pres">
      <dgm:prSet presAssocID="{0B62A486-7D6D-4551-92D0-E4F67BE5ED4E}" presName="descendantArrow" presStyleLbl="bgAccFollowNode1" presStyleIdx="4" presStyleCnt="6"/>
      <dgm:spPr/>
    </dgm:pt>
    <dgm:pt modelId="{78C5FC27-33C2-4509-A8A1-D396E30040D3}" type="pres">
      <dgm:prSet presAssocID="{BF5672BC-8C77-4E22-B081-38EA97181ABB}" presName="sp" presStyleCnt="0"/>
      <dgm:spPr/>
    </dgm:pt>
    <dgm:pt modelId="{8CDB7D71-5FE8-4057-8F03-44702293AEAE}" type="pres">
      <dgm:prSet presAssocID="{9C31E5F8-0DE5-4486-91A4-73822862E09D}" presName="arrowAndChildren" presStyleCnt="0"/>
      <dgm:spPr/>
    </dgm:pt>
    <dgm:pt modelId="{3D564257-F061-44A5-ADEF-A216E5382425}" type="pres">
      <dgm:prSet presAssocID="{9C31E5F8-0DE5-4486-91A4-73822862E09D}" presName="parentTextArrow" presStyleLbl="node1" presStyleIdx="0" presStyleCnt="0"/>
      <dgm:spPr/>
    </dgm:pt>
    <dgm:pt modelId="{B9944BBC-A039-408F-8937-862A9D158623}" type="pres">
      <dgm:prSet presAssocID="{9C31E5F8-0DE5-4486-91A4-73822862E09D}" presName="arrow" presStyleLbl="alignNode1" presStyleIdx="5" presStyleCnt="6"/>
      <dgm:spPr/>
    </dgm:pt>
    <dgm:pt modelId="{D6CAAEBB-4BAB-41E6-BB78-F757A414EE89}" type="pres">
      <dgm:prSet presAssocID="{9C31E5F8-0DE5-4486-91A4-73822862E09D}" presName="descendantArrow" presStyleLbl="bgAccFollowNode1" presStyleIdx="5" presStyleCnt="6"/>
      <dgm:spPr/>
    </dgm:pt>
  </dgm:ptLst>
  <dgm:cxnLst>
    <dgm:cxn modelId="{C2AA9504-8C43-4371-B503-DC67D0ABFCE8}" type="presOf" srcId="{9C31E5F8-0DE5-4486-91A4-73822862E09D}" destId="{B9944BBC-A039-408F-8937-862A9D158623}" srcOrd="1" destOrd="0" presId="urn:microsoft.com/office/officeart/2016/7/layout/VerticalDownArrowProcess"/>
    <dgm:cxn modelId="{1DAFDA07-3B75-4CC7-861D-23CA97C43095}" srcId="{0B62A486-7D6D-4551-92D0-E4F67BE5ED4E}" destId="{B0381C8B-794F-49E6-80B9-4EF0C8EBB5A9}" srcOrd="0" destOrd="0" parTransId="{87CD0CB3-DC9A-41DF-AB83-478D1C4D7107}" sibTransId="{C6C4C93F-3AA9-44DE-B0F8-E12E33AE5BC0}"/>
    <dgm:cxn modelId="{AD3B3D25-D261-40D9-967E-114BE3D255F4}" type="presOf" srcId="{110D195B-D9F7-41F4-8867-6F1D69EA470B}" destId="{3E82ADD8-315E-4E88-924E-724E14CF9FA4}" srcOrd="0" destOrd="0" presId="urn:microsoft.com/office/officeart/2016/7/layout/VerticalDownArrowProcess"/>
    <dgm:cxn modelId="{2D72C63B-52C1-4554-95A9-D5A8C7BD0E9F}" srcId="{AE8C4FF5-A458-45C7-B12F-A38DB4E95179}" destId="{0B62A486-7D6D-4551-92D0-E4F67BE5ED4E}" srcOrd="1" destOrd="0" parTransId="{54F9EE4A-9528-4AC4-80A9-CF682D46363C}" sibTransId="{92618F45-B718-4563-A1FE-DC0554877D89}"/>
    <dgm:cxn modelId="{FFCEFF3C-469A-4B6E-ADD6-FBAFDE91ABC7}" srcId="{AE8C4FF5-A458-45C7-B12F-A38DB4E95179}" destId="{110D195B-D9F7-41F4-8867-6F1D69EA470B}" srcOrd="2" destOrd="0" parTransId="{6A9CA6B8-6593-40BF-8CBE-9925B4343AA3}" sibTransId="{B1D5981E-4851-4F12-B5B4-70F1D9C6EA44}"/>
    <dgm:cxn modelId="{BB89813D-BFDA-43B6-8680-89CBC8085DA9}" srcId="{9C31E5F8-0DE5-4486-91A4-73822862E09D}" destId="{7FB3535F-C1E8-4EB1-A37F-94FF02BC3965}" srcOrd="0" destOrd="0" parTransId="{96B8D55F-0289-4525-B839-166F31AFF4FB}" sibTransId="{26FA9FB0-C203-4279-901D-151485DBE956}"/>
    <dgm:cxn modelId="{65B32F40-B4F5-4EEF-916B-245AE93C6F79}" type="presOf" srcId="{ECE9D4D1-D8E1-463D-8284-3F1DD3C43E61}" destId="{6CD80FBB-FBC4-4C55-BF8C-4B7A1E0DBC7E}" srcOrd="0" destOrd="0" presId="urn:microsoft.com/office/officeart/2016/7/layout/VerticalDownArrowProcess"/>
    <dgm:cxn modelId="{01347645-7394-455C-A700-79A80C1907C4}" type="presOf" srcId="{64E7F785-E6D9-425F-85B9-533B2D6D62C6}" destId="{925D6225-5652-4769-95AD-92C3F9579ABB}" srcOrd="0" destOrd="0" presId="urn:microsoft.com/office/officeart/2016/7/layout/VerticalDownArrowProcess"/>
    <dgm:cxn modelId="{9ADD7C47-2E56-4C52-925A-77A785B34402}" type="presOf" srcId="{B0381C8B-794F-49E6-80B9-4EF0C8EBB5A9}" destId="{09D5DC3B-45F0-4EB8-89AF-CA49BA1F2F5A}" srcOrd="0" destOrd="0" presId="urn:microsoft.com/office/officeart/2016/7/layout/VerticalDownArrowProcess"/>
    <dgm:cxn modelId="{2CB6F66C-612F-47A8-A897-5EC00E7D5EB6}" type="presOf" srcId="{110D195B-D9F7-41F4-8867-6F1D69EA470B}" destId="{5807DF41-64D8-4676-B5B3-B45D56903E8E}" srcOrd="1" destOrd="0" presId="urn:microsoft.com/office/officeart/2016/7/layout/VerticalDownArrowProcess"/>
    <dgm:cxn modelId="{98005971-82A7-42A3-90ED-271C97EFD2B2}" srcId="{AE8C4FF5-A458-45C7-B12F-A38DB4E95179}" destId="{9C31E5F8-0DE5-4486-91A4-73822862E09D}" srcOrd="0" destOrd="0" parTransId="{A7A65352-83AD-4D69-835F-8BDDB85E4911}" sibTransId="{BF5672BC-8C77-4E22-B081-38EA97181ABB}"/>
    <dgm:cxn modelId="{41A39A71-5372-41A4-B6D5-F14899F411D8}" type="presOf" srcId="{E4FFC704-A49A-4552-839F-03285D1358E4}" destId="{B672CD45-1135-483D-8255-26779ABC8963}" srcOrd="0" destOrd="0" presId="urn:microsoft.com/office/officeart/2016/7/layout/VerticalDownArrowProcess"/>
    <dgm:cxn modelId="{A77A5D53-F3FE-4972-A646-9DFFAC2D7F72}" srcId="{2BFE4540-40D6-43E8-96F9-B860C94F2B3F}" destId="{ECE9D4D1-D8E1-463D-8284-3F1DD3C43E61}" srcOrd="0" destOrd="0" parTransId="{290F8A30-A03F-4C61-96CC-9C1AF21044EC}" sibTransId="{B4FD12AF-108E-4A8C-AC76-AE6E72E7D854}"/>
    <dgm:cxn modelId="{A57FB15A-984E-474D-890E-1711B108063B}" type="presOf" srcId="{2BFE4540-40D6-43E8-96F9-B860C94F2B3F}" destId="{9F30F42A-19FA-48F4-850E-F4D2C721F63C}" srcOrd="0" destOrd="0" presId="urn:microsoft.com/office/officeart/2016/7/layout/VerticalDownArrowProcess"/>
    <dgm:cxn modelId="{E5541E8B-6629-4AA1-AEEE-A8C587C88E56}" type="presOf" srcId="{AE8C4FF5-A458-45C7-B12F-A38DB4E95179}" destId="{56353BC1-1542-4EDA-99E4-5B989E0A2C23}" srcOrd="0" destOrd="0" presId="urn:microsoft.com/office/officeart/2016/7/layout/VerticalDownArrowProcess"/>
    <dgm:cxn modelId="{9655458F-FAF3-48C2-A5D9-F2EF23F4C8D7}" type="presOf" srcId="{F470D235-EC73-483C-A457-BD6805B67FB6}" destId="{1DF8B085-4CDE-4557-B62F-8E1965EB73BF}" srcOrd="0" destOrd="0" presId="urn:microsoft.com/office/officeart/2016/7/layout/VerticalDownArrowProcess"/>
    <dgm:cxn modelId="{7E630290-671B-490D-87F6-6157382DAEAF}" srcId="{64E7F785-E6D9-425F-85B9-533B2D6D62C6}" destId="{F470D235-EC73-483C-A457-BD6805B67FB6}" srcOrd="0" destOrd="0" parTransId="{6CD311DB-53A3-4B79-8C53-5611507F60FE}" sibTransId="{57436E09-9605-441D-A85B-09D32984C164}"/>
    <dgm:cxn modelId="{39895991-8B24-440A-9AC5-A2A65F9EE9E7}" type="presOf" srcId="{0B62A486-7D6D-4551-92D0-E4F67BE5ED4E}" destId="{4F1A9213-C968-49C2-9B6B-F10D4501F4D9}" srcOrd="0" destOrd="0" presId="urn:microsoft.com/office/officeart/2016/7/layout/VerticalDownArrowProcess"/>
    <dgm:cxn modelId="{0C854A94-E508-4E98-B6E0-B5D8A92CBE60}" srcId="{110D195B-D9F7-41F4-8867-6F1D69EA470B}" destId="{00147C42-F0B6-4FDE-8110-B7A0403CFF94}" srcOrd="0" destOrd="0" parTransId="{8D7EF774-B7FF-45D7-BA61-61C8336B5FF8}" sibTransId="{CF26F4E1-352E-4695-8061-E1E761969841}"/>
    <dgm:cxn modelId="{2CC9E5B9-46B7-46F6-A06D-E7A2E38B032F}" srcId="{AE8C4FF5-A458-45C7-B12F-A38DB4E95179}" destId="{245C50F7-D16B-408E-A1B2-74096002FA3B}" srcOrd="5" destOrd="0" parTransId="{9D8DA047-91F1-4B32-8FC9-9DCE522A6FF0}" sibTransId="{54AA6514-2B36-40C7-9A79-FC21BDEDEDD7}"/>
    <dgm:cxn modelId="{52768FDC-A6D6-4F4C-836D-EE32343765F8}" type="presOf" srcId="{7FB3535F-C1E8-4EB1-A37F-94FF02BC3965}" destId="{D6CAAEBB-4BAB-41E6-BB78-F757A414EE89}" srcOrd="0" destOrd="0" presId="urn:microsoft.com/office/officeart/2016/7/layout/VerticalDownArrowProcess"/>
    <dgm:cxn modelId="{3A878CE2-6616-40BA-9211-8BE3FA71667D}" type="presOf" srcId="{9C31E5F8-0DE5-4486-91A4-73822862E09D}" destId="{3D564257-F061-44A5-ADEF-A216E5382425}" srcOrd="0" destOrd="0" presId="urn:microsoft.com/office/officeart/2016/7/layout/VerticalDownArrowProcess"/>
    <dgm:cxn modelId="{53F9A4EB-F383-42DE-AF7F-388D3F7B5D1E}" type="presOf" srcId="{245C50F7-D16B-408E-A1B2-74096002FA3B}" destId="{0B430E1F-1724-4361-8178-11F96A051224}" srcOrd="0" destOrd="0" presId="urn:microsoft.com/office/officeart/2016/7/layout/VerticalDownArrowProcess"/>
    <dgm:cxn modelId="{A6B0F5EB-BE03-4886-8AF4-220AE9248B7A}" srcId="{AE8C4FF5-A458-45C7-B12F-A38DB4E95179}" destId="{64E7F785-E6D9-425F-85B9-533B2D6D62C6}" srcOrd="3" destOrd="0" parTransId="{61F7B9E7-ECB5-4ECC-AA75-AA0EC02AE148}" sibTransId="{3C5BA7E7-73B0-4CBE-9397-C1C8E1380BF0}"/>
    <dgm:cxn modelId="{D22D5EEE-B8CA-4604-9694-C698697DD012}" srcId="{AE8C4FF5-A458-45C7-B12F-A38DB4E95179}" destId="{2BFE4540-40D6-43E8-96F9-B860C94F2B3F}" srcOrd="4" destOrd="0" parTransId="{C287FD41-D041-4075-85C1-8E1F3BE2356B}" sibTransId="{AD8BD850-E419-4743-BC22-684E6538DC1C}"/>
    <dgm:cxn modelId="{A6D38DF0-1639-4520-8D41-F2CE04DDA961}" type="presOf" srcId="{64E7F785-E6D9-425F-85B9-533B2D6D62C6}" destId="{438017D5-AA30-4CBD-A7C4-679612203F3F}" srcOrd="1" destOrd="0" presId="urn:microsoft.com/office/officeart/2016/7/layout/VerticalDownArrowProcess"/>
    <dgm:cxn modelId="{666DD5F0-3236-451D-BE38-166040B1BD1F}" type="presOf" srcId="{00147C42-F0B6-4FDE-8110-B7A0403CFF94}" destId="{3CAA754B-D51A-4456-907D-562CD594CFA2}" srcOrd="0" destOrd="0" presId="urn:microsoft.com/office/officeart/2016/7/layout/VerticalDownArrowProcess"/>
    <dgm:cxn modelId="{04EF76F6-0043-48EA-8DF2-211617AD9C9D}" type="presOf" srcId="{2BFE4540-40D6-43E8-96F9-B860C94F2B3F}" destId="{CB980872-E221-4738-9BD3-9DD21D88B41B}" srcOrd="1" destOrd="0" presId="urn:microsoft.com/office/officeart/2016/7/layout/VerticalDownArrowProcess"/>
    <dgm:cxn modelId="{D64C5AF9-3BAF-4F21-8DF6-A42668E93D2A}" srcId="{245C50F7-D16B-408E-A1B2-74096002FA3B}" destId="{E4FFC704-A49A-4552-839F-03285D1358E4}" srcOrd="0" destOrd="0" parTransId="{6308EBEF-230F-400E-8DDC-648F125896B0}" sibTransId="{C5CB3CA9-2CE1-48C0-89C8-01EF8620254C}"/>
    <dgm:cxn modelId="{634E10FC-D949-4A89-B0AC-21952A20AC01}" type="presOf" srcId="{0B62A486-7D6D-4551-92D0-E4F67BE5ED4E}" destId="{52B472B5-D160-44FF-A607-8152F6CD2872}" srcOrd="1" destOrd="0" presId="urn:microsoft.com/office/officeart/2016/7/layout/VerticalDownArrowProcess"/>
    <dgm:cxn modelId="{B8E9BE38-F40B-4D4F-9E3E-58100A4A5A9C}" type="presParOf" srcId="{56353BC1-1542-4EDA-99E4-5B989E0A2C23}" destId="{E27C706C-F7E0-4F52-A305-4BE360F51A31}" srcOrd="0" destOrd="0" presId="urn:microsoft.com/office/officeart/2016/7/layout/VerticalDownArrowProcess"/>
    <dgm:cxn modelId="{7847D2B5-ACD7-44A2-A9A4-D5F7BE14181B}" type="presParOf" srcId="{E27C706C-F7E0-4F52-A305-4BE360F51A31}" destId="{0B430E1F-1724-4361-8178-11F96A051224}" srcOrd="0" destOrd="0" presId="urn:microsoft.com/office/officeart/2016/7/layout/VerticalDownArrowProcess"/>
    <dgm:cxn modelId="{F44AFBF7-3851-4AC3-95A8-007EEDC6C254}" type="presParOf" srcId="{E27C706C-F7E0-4F52-A305-4BE360F51A31}" destId="{B672CD45-1135-483D-8255-26779ABC8963}" srcOrd="1" destOrd="0" presId="urn:microsoft.com/office/officeart/2016/7/layout/VerticalDownArrowProcess"/>
    <dgm:cxn modelId="{0ECB2009-A645-4F73-8462-E0243E169D20}" type="presParOf" srcId="{56353BC1-1542-4EDA-99E4-5B989E0A2C23}" destId="{76499025-5FEE-4D32-9C32-0527EEF29F1E}" srcOrd="1" destOrd="0" presId="urn:microsoft.com/office/officeart/2016/7/layout/VerticalDownArrowProcess"/>
    <dgm:cxn modelId="{7CE75FC9-91FD-45A4-ACE3-DD26523DAEBC}" type="presParOf" srcId="{56353BC1-1542-4EDA-99E4-5B989E0A2C23}" destId="{B0A13AAF-C45E-4535-A04C-D7648A242269}" srcOrd="2" destOrd="0" presId="urn:microsoft.com/office/officeart/2016/7/layout/VerticalDownArrowProcess"/>
    <dgm:cxn modelId="{7E709D04-82C5-4298-81FD-D7DC225A1660}" type="presParOf" srcId="{B0A13AAF-C45E-4535-A04C-D7648A242269}" destId="{9F30F42A-19FA-48F4-850E-F4D2C721F63C}" srcOrd="0" destOrd="0" presId="urn:microsoft.com/office/officeart/2016/7/layout/VerticalDownArrowProcess"/>
    <dgm:cxn modelId="{9706E345-D19A-48FE-B849-09B9A9C9DE6A}" type="presParOf" srcId="{B0A13AAF-C45E-4535-A04C-D7648A242269}" destId="{CB980872-E221-4738-9BD3-9DD21D88B41B}" srcOrd="1" destOrd="0" presId="urn:microsoft.com/office/officeart/2016/7/layout/VerticalDownArrowProcess"/>
    <dgm:cxn modelId="{CCFED3E0-0138-45AF-89D4-D703CABD6A8C}" type="presParOf" srcId="{B0A13AAF-C45E-4535-A04C-D7648A242269}" destId="{6CD80FBB-FBC4-4C55-BF8C-4B7A1E0DBC7E}" srcOrd="2" destOrd="0" presId="urn:microsoft.com/office/officeart/2016/7/layout/VerticalDownArrowProcess"/>
    <dgm:cxn modelId="{ADC81328-FE0F-4448-BDC4-FBCC9E7CABAE}" type="presParOf" srcId="{56353BC1-1542-4EDA-99E4-5B989E0A2C23}" destId="{8458F5DF-F53A-4CC3-93ED-1A79E2FC013A}" srcOrd="3" destOrd="0" presId="urn:microsoft.com/office/officeart/2016/7/layout/VerticalDownArrowProcess"/>
    <dgm:cxn modelId="{4FEEB09D-7263-450A-BE82-A2A919B64DF9}" type="presParOf" srcId="{56353BC1-1542-4EDA-99E4-5B989E0A2C23}" destId="{16432DA2-DC86-458F-A1E6-8FD4693593A0}" srcOrd="4" destOrd="0" presId="urn:microsoft.com/office/officeart/2016/7/layout/VerticalDownArrowProcess"/>
    <dgm:cxn modelId="{BB1F70C7-30A3-4447-A6F9-67CE9F262905}" type="presParOf" srcId="{16432DA2-DC86-458F-A1E6-8FD4693593A0}" destId="{925D6225-5652-4769-95AD-92C3F9579ABB}" srcOrd="0" destOrd="0" presId="urn:microsoft.com/office/officeart/2016/7/layout/VerticalDownArrowProcess"/>
    <dgm:cxn modelId="{18E6FED2-0DB8-4851-8523-F6B8C7A5E832}" type="presParOf" srcId="{16432DA2-DC86-458F-A1E6-8FD4693593A0}" destId="{438017D5-AA30-4CBD-A7C4-679612203F3F}" srcOrd="1" destOrd="0" presId="urn:microsoft.com/office/officeart/2016/7/layout/VerticalDownArrowProcess"/>
    <dgm:cxn modelId="{9D2FC8BA-F389-4796-8B55-C0A124768C66}" type="presParOf" srcId="{16432DA2-DC86-458F-A1E6-8FD4693593A0}" destId="{1DF8B085-4CDE-4557-B62F-8E1965EB73BF}" srcOrd="2" destOrd="0" presId="urn:microsoft.com/office/officeart/2016/7/layout/VerticalDownArrowProcess"/>
    <dgm:cxn modelId="{C6714DB0-383C-4FE5-99E8-965935D031B4}" type="presParOf" srcId="{56353BC1-1542-4EDA-99E4-5B989E0A2C23}" destId="{A1D25B79-ABF5-4930-A65A-CA56B8C3AE54}" srcOrd="5" destOrd="0" presId="urn:microsoft.com/office/officeart/2016/7/layout/VerticalDownArrowProcess"/>
    <dgm:cxn modelId="{54361981-0038-4FFC-A48F-3E5E17C0E9AA}" type="presParOf" srcId="{56353BC1-1542-4EDA-99E4-5B989E0A2C23}" destId="{6F8E58B6-AF27-4C26-92EA-E645FF8E6F0F}" srcOrd="6" destOrd="0" presId="urn:microsoft.com/office/officeart/2016/7/layout/VerticalDownArrowProcess"/>
    <dgm:cxn modelId="{9F6EF6BC-2B40-4327-88B3-677207FCE1C3}" type="presParOf" srcId="{6F8E58B6-AF27-4C26-92EA-E645FF8E6F0F}" destId="{3E82ADD8-315E-4E88-924E-724E14CF9FA4}" srcOrd="0" destOrd="0" presId="urn:microsoft.com/office/officeart/2016/7/layout/VerticalDownArrowProcess"/>
    <dgm:cxn modelId="{E7B39C50-4300-4B68-8D3C-BB157E55A3AD}" type="presParOf" srcId="{6F8E58B6-AF27-4C26-92EA-E645FF8E6F0F}" destId="{5807DF41-64D8-4676-B5B3-B45D56903E8E}" srcOrd="1" destOrd="0" presId="urn:microsoft.com/office/officeart/2016/7/layout/VerticalDownArrowProcess"/>
    <dgm:cxn modelId="{9FEE2366-B45F-401B-AF23-5D9E9315B261}" type="presParOf" srcId="{6F8E58B6-AF27-4C26-92EA-E645FF8E6F0F}" destId="{3CAA754B-D51A-4456-907D-562CD594CFA2}" srcOrd="2" destOrd="0" presId="urn:microsoft.com/office/officeart/2016/7/layout/VerticalDownArrowProcess"/>
    <dgm:cxn modelId="{483323F8-B4E9-4B99-93FB-0879E8306679}" type="presParOf" srcId="{56353BC1-1542-4EDA-99E4-5B989E0A2C23}" destId="{1CDCDFBF-ADA7-4E4D-BC18-230CD54522AD}" srcOrd="7" destOrd="0" presId="urn:microsoft.com/office/officeart/2016/7/layout/VerticalDownArrowProcess"/>
    <dgm:cxn modelId="{95EFD413-16DE-4FBD-8806-9EDC3515B482}" type="presParOf" srcId="{56353BC1-1542-4EDA-99E4-5B989E0A2C23}" destId="{B86451E6-8F8E-4CD2-A4F9-920830B17B7B}" srcOrd="8" destOrd="0" presId="urn:microsoft.com/office/officeart/2016/7/layout/VerticalDownArrowProcess"/>
    <dgm:cxn modelId="{CECEA8A6-1335-4D2B-BE9A-1D0449D43AF7}" type="presParOf" srcId="{B86451E6-8F8E-4CD2-A4F9-920830B17B7B}" destId="{4F1A9213-C968-49C2-9B6B-F10D4501F4D9}" srcOrd="0" destOrd="0" presId="urn:microsoft.com/office/officeart/2016/7/layout/VerticalDownArrowProcess"/>
    <dgm:cxn modelId="{80377B18-086C-4C2A-9809-25CD5750CC6E}" type="presParOf" srcId="{B86451E6-8F8E-4CD2-A4F9-920830B17B7B}" destId="{52B472B5-D160-44FF-A607-8152F6CD2872}" srcOrd="1" destOrd="0" presId="urn:microsoft.com/office/officeart/2016/7/layout/VerticalDownArrowProcess"/>
    <dgm:cxn modelId="{BE9CF744-A1F7-4F07-B5AC-50941EE53464}" type="presParOf" srcId="{B86451E6-8F8E-4CD2-A4F9-920830B17B7B}" destId="{09D5DC3B-45F0-4EB8-89AF-CA49BA1F2F5A}" srcOrd="2" destOrd="0" presId="urn:microsoft.com/office/officeart/2016/7/layout/VerticalDownArrowProcess"/>
    <dgm:cxn modelId="{5B083E64-8C35-4658-8B57-195DC20A9B42}" type="presParOf" srcId="{56353BC1-1542-4EDA-99E4-5B989E0A2C23}" destId="{78C5FC27-33C2-4509-A8A1-D396E30040D3}" srcOrd="9" destOrd="0" presId="urn:microsoft.com/office/officeart/2016/7/layout/VerticalDownArrowProcess"/>
    <dgm:cxn modelId="{5EDA7F82-EE79-4A36-AF6B-26337940D3E7}" type="presParOf" srcId="{56353BC1-1542-4EDA-99E4-5B989E0A2C23}" destId="{8CDB7D71-5FE8-4057-8F03-44702293AEAE}" srcOrd="10" destOrd="0" presId="urn:microsoft.com/office/officeart/2016/7/layout/VerticalDownArrowProcess"/>
    <dgm:cxn modelId="{B7ED16BB-EC71-4F19-87E5-E0DD58ABD2E0}" type="presParOf" srcId="{8CDB7D71-5FE8-4057-8F03-44702293AEAE}" destId="{3D564257-F061-44A5-ADEF-A216E5382425}" srcOrd="0" destOrd="0" presId="urn:microsoft.com/office/officeart/2016/7/layout/VerticalDownArrowProcess"/>
    <dgm:cxn modelId="{286C0850-3852-4125-9638-487811D68D12}" type="presParOf" srcId="{8CDB7D71-5FE8-4057-8F03-44702293AEAE}" destId="{B9944BBC-A039-408F-8937-862A9D158623}" srcOrd="1" destOrd="0" presId="urn:microsoft.com/office/officeart/2016/7/layout/VerticalDownArrowProcess"/>
    <dgm:cxn modelId="{83E0DB59-E1DD-4A88-A171-89F7ACFD312E}" type="presParOf" srcId="{8CDB7D71-5FE8-4057-8F03-44702293AEAE}" destId="{D6CAAEBB-4BAB-41E6-BB78-F757A414EE89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39D6085-C953-4B9A-92F5-25BAD5176B29}" type="doc">
      <dgm:prSet loTypeId="urn:microsoft.com/office/officeart/2005/8/layout/list1" loCatId="list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7F5D5E1E-E6EE-47E4-AB9D-50D2BEC23EE4}">
      <dgm:prSet/>
      <dgm:spPr/>
      <dgm:t>
        <a:bodyPr/>
        <a:lstStyle/>
        <a:p>
          <a:r>
            <a:rPr lang="en-US" u="sng"/>
            <a:t>AP Seminar (Junior Year): </a:t>
          </a:r>
          <a:r>
            <a:rPr lang="en-US" i="1" u="sng"/>
            <a:t>Exam score consists of:</a:t>
          </a:r>
          <a:endParaRPr lang="en-US"/>
        </a:p>
      </dgm:t>
    </dgm:pt>
    <dgm:pt modelId="{ED6EC052-00BE-447A-A144-A9F939B03D5A}" type="parTrans" cxnId="{B7412FFC-1222-4FE6-8ED1-DBFF608B8CB3}">
      <dgm:prSet/>
      <dgm:spPr/>
      <dgm:t>
        <a:bodyPr/>
        <a:lstStyle/>
        <a:p>
          <a:endParaRPr lang="en-US"/>
        </a:p>
      </dgm:t>
    </dgm:pt>
    <dgm:pt modelId="{388EFA73-DD41-4C44-B4D1-F5B786D0D729}" type="sibTrans" cxnId="{B7412FFC-1222-4FE6-8ED1-DBFF608B8CB3}">
      <dgm:prSet/>
      <dgm:spPr/>
      <dgm:t>
        <a:bodyPr/>
        <a:lstStyle/>
        <a:p>
          <a:endParaRPr lang="en-US"/>
        </a:p>
      </dgm:t>
    </dgm:pt>
    <dgm:pt modelId="{29BAE218-CEA2-4488-B0CE-3EB05EFD45B8}">
      <dgm:prSet/>
      <dgm:spPr/>
      <dgm:t>
        <a:bodyPr/>
        <a:lstStyle/>
        <a:p>
          <a:r>
            <a:rPr lang="en-US"/>
            <a:t>Team Research Project </a:t>
          </a:r>
        </a:p>
      </dgm:t>
    </dgm:pt>
    <dgm:pt modelId="{6B169132-13D9-44FE-A39F-7AA12CEDD004}" type="parTrans" cxnId="{FB8C3D9C-D899-423B-899F-E4927CA54C88}">
      <dgm:prSet/>
      <dgm:spPr/>
      <dgm:t>
        <a:bodyPr/>
        <a:lstStyle/>
        <a:p>
          <a:endParaRPr lang="en-US"/>
        </a:p>
      </dgm:t>
    </dgm:pt>
    <dgm:pt modelId="{A8C146D5-E149-4DB5-90BF-54E059E04905}" type="sibTrans" cxnId="{FB8C3D9C-D899-423B-899F-E4927CA54C88}">
      <dgm:prSet/>
      <dgm:spPr/>
      <dgm:t>
        <a:bodyPr/>
        <a:lstStyle/>
        <a:p>
          <a:endParaRPr lang="en-US"/>
        </a:p>
      </dgm:t>
    </dgm:pt>
    <dgm:pt modelId="{B8013DFF-D503-4433-8AF2-B5D45C98F65F}">
      <dgm:prSet/>
      <dgm:spPr/>
      <dgm:t>
        <a:bodyPr/>
        <a:lstStyle/>
        <a:p>
          <a:r>
            <a:rPr lang="en-US"/>
            <a:t>Individual Research Project based on stimulus materials </a:t>
          </a:r>
        </a:p>
      </dgm:t>
    </dgm:pt>
    <dgm:pt modelId="{C3073121-72E7-41F9-A836-C3C964E54526}" type="parTrans" cxnId="{5BC4D27C-CB59-4684-BEB1-4160CC281F43}">
      <dgm:prSet/>
      <dgm:spPr/>
      <dgm:t>
        <a:bodyPr/>
        <a:lstStyle/>
        <a:p>
          <a:endParaRPr lang="en-US"/>
        </a:p>
      </dgm:t>
    </dgm:pt>
    <dgm:pt modelId="{2A2D656C-E701-4D6D-BCF4-81520B5BF8FF}" type="sibTrans" cxnId="{5BC4D27C-CB59-4684-BEB1-4160CC281F43}">
      <dgm:prSet/>
      <dgm:spPr/>
      <dgm:t>
        <a:bodyPr/>
        <a:lstStyle/>
        <a:p>
          <a:endParaRPr lang="en-US"/>
        </a:p>
      </dgm:t>
    </dgm:pt>
    <dgm:pt modelId="{9E934ED4-BBDD-4D7D-B3C1-32150BBD842B}">
      <dgm:prSet/>
      <dgm:spPr/>
      <dgm:t>
        <a:bodyPr/>
        <a:lstStyle/>
        <a:p>
          <a:r>
            <a:rPr lang="en-US"/>
            <a:t>2-hour written AP Exam consisting of 2 essay questions </a:t>
          </a:r>
        </a:p>
      </dgm:t>
    </dgm:pt>
    <dgm:pt modelId="{F8B8ADA0-985B-41C0-9975-DC85C93F0421}" type="parTrans" cxnId="{7BCF6F43-A307-4CAD-AC52-ABCF55638B6D}">
      <dgm:prSet/>
      <dgm:spPr/>
      <dgm:t>
        <a:bodyPr/>
        <a:lstStyle/>
        <a:p>
          <a:endParaRPr lang="en-US"/>
        </a:p>
      </dgm:t>
    </dgm:pt>
    <dgm:pt modelId="{421C530F-0FCA-4E02-99DD-67A8A52BE35B}" type="sibTrans" cxnId="{7BCF6F43-A307-4CAD-AC52-ABCF55638B6D}">
      <dgm:prSet/>
      <dgm:spPr/>
      <dgm:t>
        <a:bodyPr/>
        <a:lstStyle/>
        <a:p>
          <a:endParaRPr lang="en-US"/>
        </a:p>
      </dgm:t>
    </dgm:pt>
    <dgm:pt modelId="{D1DB7A54-85BC-434F-B074-A1BC1FB52998}">
      <dgm:prSet/>
      <dgm:spPr/>
      <dgm:t>
        <a:bodyPr/>
        <a:lstStyle/>
        <a:p>
          <a:r>
            <a:rPr lang="en-US" u="sng"/>
            <a:t>AP Research (Senior Year): </a:t>
          </a:r>
          <a:r>
            <a:rPr lang="en-US" i="1" u="sng"/>
            <a:t>Exam score consists of:</a:t>
          </a:r>
          <a:endParaRPr lang="en-US"/>
        </a:p>
      </dgm:t>
    </dgm:pt>
    <dgm:pt modelId="{CF40BE09-2A07-48C0-8481-E26AB91FACC3}" type="parTrans" cxnId="{2206B4B2-0AEA-489A-9625-922E8F1E0607}">
      <dgm:prSet/>
      <dgm:spPr/>
      <dgm:t>
        <a:bodyPr/>
        <a:lstStyle/>
        <a:p>
          <a:endParaRPr lang="en-US"/>
        </a:p>
      </dgm:t>
    </dgm:pt>
    <dgm:pt modelId="{B6CCFC22-57AD-4887-9409-E68FE1A22A69}" type="sibTrans" cxnId="{2206B4B2-0AEA-489A-9625-922E8F1E0607}">
      <dgm:prSet/>
      <dgm:spPr/>
      <dgm:t>
        <a:bodyPr/>
        <a:lstStyle/>
        <a:p>
          <a:endParaRPr lang="en-US"/>
        </a:p>
      </dgm:t>
    </dgm:pt>
    <dgm:pt modelId="{67F921DB-C671-4EE8-B2D0-A38425F2D4A5}">
      <dgm:prSet/>
      <dgm:spPr/>
      <dgm:t>
        <a:bodyPr/>
        <a:lstStyle/>
        <a:p>
          <a:r>
            <a:rPr lang="en-US"/>
            <a:t>5,000-word Thesis (approximately 20 pages) </a:t>
          </a:r>
        </a:p>
      </dgm:t>
    </dgm:pt>
    <dgm:pt modelId="{859BECAB-1058-44C8-AE76-F568E99402E9}" type="parTrans" cxnId="{A9B2D37A-DBDB-4BD1-80BE-C52864FDF49E}">
      <dgm:prSet/>
      <dgm:spPr/>
      <dgm:t>
        <a:bodyPr/>
        <a:lstStyle/>
        <a:p>
          <a:endParaRPr lang="en-US"/>
        </a:p>
      </dgm:t>
    </dgm:pt>
    <dgm:pt modelId="{EE4DC547-D7E7-48B0-9764-7114A3ACB520}" type="sibTrans" cxnId="{A9B2D37A-DBDB-4BD1-80BE-C52864FDF49E}">
      <dgm:prSet/>
      <dgm:spPr/>
      <dgm:t>
        <a:bodyPr/>
        <a:lstStyle/>
        <a:p>
          <a:endParaRPr lang="en-US"/>
        </a:p>
      </dgm:t>
    </dgm:pt>
    <dgm:pt modelId="{2FC5A4E2-0AC5-4A90-9D60-34FE1072289D}">
      <dgm:prSet/>
      <dgm:spPr/>
      <dgm:t>
        <a:bodyPr/>
        <a:lstStyle/>
        <a:p>
          <a:r>
            <a:rPr lang="en-US"/>
            <a:t>Panel Presentation and Oral Defense</a:t>
          </a:r>
        </a:p>
      </dgm:t>
    </dgm:pt>
    <dgm:pt modelId="{7CA6586A-45AE-4B42-9B41-7FEA38D37709}" type="parTrans" cxnId="{A338C396-A482-4292-8E2A-D6C8762F5313}">
      <dgm:prSet/>
      <dgm:spPr/>
      <dgm:t>
        <a:bodyPr/>
        <a:lstStyle/>
        <a:p>
          <a:endParaRPr lang="en-US"/>
        </a:p>
      </dgm:t>
    </dgm:pt>
    <dgm:pt modelId="{9AC2DB74-8F51-4AAA-87F3-E480D098AD12}" type="sibTrans" cxnId="{A338C396-A482-4292-8E2A-D6C8762F5313}">
      <dgm:prSet/>
      <dgm:spPr/>
      <dgm:t>
        <a:bodyPr/>
        <a:lstStyle/>
        <a:p>
          <a:endParaRPr lang="en-US"/>
        </a:p>
      </dgm:t>
    </dgm:pt>
    <dgm:pt modelId="{B77EDFD0-3A17-4618-B0C1-5AAEA8D2B8B5}" type="pres">
      <dgm:prSet presAssocID="{439D6085-C953-4B9A-92F5-25BAD5176B29}" presName="linear" presStyleCnt="0">
        <dgm:presLayoutVars>
          <dgm:dir/>
          <dgm:animLvl val="lvl"/>
          <dgm:resizeHandles val="exact"/>
        </dgm:presLayoutVars>
      </dgm:prSet>
      <dgm:spPr/>
    </dgm:pt>
    <dgm:pt modelId="{992DFE12-EE3B-47CD-AC5A-4E76484DEC3A}" type="pres">
      <dgm:prSet presAssocID="{7F5D5E1E-E6EE-47E4-AB9D-50D2BEC23EE4}" presName="parentLin" presStyleCnt="0"/>
      <dgm:spPr/>
    </dgm:pt>
    <dgm:pt modelId="{4D93361B-AB42-4BF8-BF7F-61FA5E7EE4CA}" type="pres">
      <dgm:prSet presAssocID="{7F5D5E1E-E6EE-47E4-AB9D-50D2BEC23EE4}" presName="parentLeftMargin" presStyleLbl="node1" presStyleIdx="0" presStyleCnt="2"/>
      <dgm:spPr/>
    </dgm:pt>
    <dgm:pt modelId="{B543C463-3C1B-4985-9E41-17928F2CA70C}" type="pres">
      <dgm:prSet presAssocID="{7F5D5E1E-E6EE-47E4-AB9D-50D2BEC23EE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C14FA2F-8459-486C-BEF5-8D24EC6E01EE}" type="pres">
      <dgm:prSet presAssocID="{7F5D5E1E-E6EE-47E4-AB9D-50D2BEC23EE4}" presName="negativeSpace" presStyleCnt="0"/>
      <dgm:spPr/>
    </dgm:pt>
    <dgm:pt modelId="{94EC6F43-C9E0-4698-A89D-10D35BC27E89}" type="pres">
      <dgm:prSet presAssocID="{7F5D5E1E-E6EE-47E4-AB9D-50D2BEC23EE4}" presName="childText" presStyleLbl="conFgAcc1" presStyleIdx="0" presStyleCnt="2">
        <dgm:presLayoutVars>
          <dgm:bulletEnabled val="1"/>
        </dgm:presLayoutVars>
      </dgm:prSet>
      <dgm:spPr/>
    </dgm:pt>
    <dgm:pt modelId="{6E4C29EC-6B06-4D2B-AF75-9C2B753D9BF7}" type="pres">
      <dgm:prSet presAssocID="{388EFA73-DD41-4C44-B4D1-F5B786D0D729}" presName="spaceBetweenRectangles" presStyleCnt="0"/>
      <dgm:spPr/>
    </dgm:pt>
    <dgm:pt modelId="{BB884B5A-A88C-45D3-BF6E-926958529F79}" type="pres">
      <dgm:prSet presAssocID="{D1DB7A54-85BC-434F-B074-A1BC1FB52998}" presName="parentLin" presStyleCnt="0"/>
      <dgm:spPr/>
    </dgm:pt>
    <dgm:pt modelId="{F515D9A5-7F67-4653-B9B0-42886BE6DE86}" type="pres">
      <dgm:prSet presAssocID="{D1DB7A54-85BC-434F-B074-A1BC1FB52998}" presName="parentLeftMargin" presStyleLbl="node1" presStyleIdx="0" presStyleCnt="2"/>
      <dgm:spPr/>
    </dgm:pt>
    <dgm:pt modelId="{6D90DF78-79F8-4A20-AAE1-49249761E858}" type="pres">
      <dgm:prSet presAssocID="{D1DB7A54-85BC-434F-B074-A1BC1FB5299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D1281D5-5AF8-4012-B341-804B61C3F1D4}" type="pres">
      <dgm:prSet presAssocID="{D1DB7A54-85BC-434F-B074-A1BC1FB52998}" presName="negativeSpace" presStyleCnt="0"/>
      <dgm:spPr/>
    </dgm:pt>
    <dgm:pt modelId="{AED1697C-78F6-4FE7-93B7-6AF132DC6FBF}" type="pres">
      <dgm:prSet presAssocID="{D1DB7A54-85BC-434F-B074-A1BC1FB5299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1A3F75B-A45C-455B-BADF-BBB2D906753F}" type="presOf" srcId="{D1DB7A54-85BC-434F-B074-A1BC1FB52998}" destId="{6D90DF78-79F8-4A20-AAE1-49249761E858}" srcOrd="1" destOrd="0" presId="urn:microsoft.com/office/officeart/2005/8/layout/list1"/>
    <dgm:cxn modelId="{7BCF6F43-A307-4CAD-AC52-ABCF55638B6D}" srcId="{7F5D5E1E-E6EE-47E4-AB9D-50D2BEC23EE4}" destId="{9E934ED4-BBDD-4D7D-B3C1-32150BBD842B}" srcOrd="2" destOrd="0" parTransId="{F8B8ADA0-985B-41C0-9975-DC85C93F0421}" sibTransId="{421C530F-0FCA-4E02-99DD-67A8A52BE35B}"/>
    <dgm:cxn modelId="{6EDDED6F-6EEC-4174-8D3C-96C9FA5F57C1}" type="presOf" srcId="{9E934ED4-BBDD-4D7D-B3C1-32150BBD842B}" destId="{94EC6F43-C9E0-4698-A89D-10D35BC27E89}" srcOrd="0" destOrd="2" presId="urn:microsoft.com/office/officeart/2005/8/layout/list1"/>
    <dgm:cxn modelId="{8E7FCC59-78B7-43D4-8B17-4DC6A910397B}" type="presOf" srcId="{439D6085-C953-4B9A-92F5-25BAD5176B29}" destId="{B77EDFD0-3A17-4618-B0C1-5AAEA8D2B8B5}" srcOrd="0" destOrd="0" presId="urn:microsoft.com/office/officeart/2005/8/layout/list1"/>
    <dgm:cxn modelId="{A9B2D37A-DBDB-4BD1-80BE-C52864FDF49E}" srcId="{D1DB7A54-85BC-434F-B074-A1BC1FB52998}" destId="{67F921DB-C671-4EE8-B2D0-A38425F2D4A5}" srcOrd="0" destOrd="0" parTransId="{859BECAB-1058-44C8-AE76-F568E99402E9}" sibTransId="{EE4DC547-D7E7-48B0-9764-7114A3ACB520}"/>
    <dgm:cxn modelId="{5BC4D27C-CB59-4684-BEB1-4160CC281F43}" srcId="{7F5D5E1E-E6EE-47E4-AB9D-50D2BEC23EE4}" destId="{B8013DFF-D503-4433-8AF2-B5D45C98F65F}" srcOrd="1" destOrd="0" parTransId="{C3073121-72E7-41F9-A836-C3C964E54526}" sibTransId="{2A2D656C-E701-4D6D-BCF4-81520B5BF8FF}"/>
    <dgm:cxn modelId="{1DFC2385-E262-400C-893B-36CD04F6A56A}" type="presOf" srcId="{D1DB7A54-85BC-434F-B074-A1BC1FB52998}" destId="{F515D9A5-7F67-4653-B9B0-42886BE6DE86}" srcOrd="0" destOrd="0" presId="urn:microsoft.com/office/officeart/2005/8/layout/list1"/>
    <dgm:cxn modelId="{BE7A9B8B-C565-4624-99A3-C8537A29471D}" type="presOf" srcId="{2FC5A4E2-0AC5-4A90-9D60-34FE1072289D}" destId="{AED1697C-78F6-4FE7-93B7-6AF132DC6FBF}" srcOrd="0" destOrd="1" presId="urn:microsoft.com/office/officeart/2005/8/layout/list1"/>
    <dgm:cxn modelId="{42AFCF8E-E4B9-419B-9D94-534E489A4917}" type="presOf" srcId="{29BAE218-CEA2-4488-B0CE-3EB05EFD45B8}" destId="{94EC6F43-C9E0-4698-A89D-10D35BC27E89}" srcOrd="0" destOrd="0" presId="urn:microsoft.com/office/officeart/2005/8/layout/list1"/>
    <dgm:cxn modelId="{A338C396-A482-4292-8E2A-D6C8762F5313}" srcId="{D1DB7A54-85BC-434F-B074-A1BC1FB52998}" destId="{2FC5A4E2-0AC5-4A90-9D60-34FE1072289D}" srcOrd="1" destOrd="0" parTransId="{7CA6586A-45AE-4B42-9B41-7FEA38D37709}" sibTransId="{9AC2DB74-8F51-4AAA-87F3-E480D098AD12}"/>
    <dgm:cxn modelId="{FB8C3D9C-D899-423B-899F-E4927CA54C88}" srcId="{7F5D5E1E-E6EE-47E4-AB9D-50D2BEC23EE4}" destId="{29BAE218-CEA2-4488-B0CE-3EB05EFD45B8}" srcOrd="0" destOrd="0" parTransId="{6B169132-13D9-44FE-A39F-7AA12CEDD004}" sibTransId="{A8C146D5-E149-4DB5-90BF-54E059E04905}"/>
    <dgm:cxn modelId="{F4DE06A3-C111-4275-AC60-150904DA8158}" type="presOf" srcId="{67F921DB-C671-4EE8-B2D0-A38425F2D4A5}" destId="{AED1697C-78F6-4FE7-93B7-6AF132DC6FBF}" srcOrd="0" destOrd="0" presId="urn:microsoft.com/office/officeart/2005/8/layout/list1"/>
    <dgm:cxn modelId="{C32950AF-01EB-4F09-8651-D8E23F8F4FA0}" type="presOf" srcId="{7F5D5E1E-E6EE-47E4-AB9D-50D2BEC23EE4}" destId="{4D93361B-AB42-4BF8-BF7F-61FA5E7EE4CA}" srcOrd="0" destOrd="0" presId="urn:microsoft.com/office/officeart/2005/8/layout/list1"/>
    <dgm:cxn modelId="{2206B4B2-0AEA-489A-9625-922E8F1E0607}" srcId="{439D6085-C953-4B9A-92F5-25BAD5176B29}" destId="{D1DB7A54-85BC-434F-B074-A1BC1FB52998}" srcOrd="1" destOrd="0" parTransId="{CF40BE09-2A07-48C0-8481-E26AB91FACC3}" sibTransId="{B6CCFC22-57AD-4887-9409-E68FE1A22A69}"/>
    <dgm:cxn modelId="{DE517DF6-93B3-4C1E-99A3-C2904399AC41}" type="presOf" srcId="{7F5D5E1E-E6EE-47E4-AB9D-50D2BEC23EE4}" destId="{B543C463-3C1B-4985-9E41-17928F2CA70C}" srcOrd="1" destOrd="0" presId="urn:microsoft.com/office/officeart/2005/8/layout/list1"/>
    <dgm:cxn modelId="{CE1B81FB-942E-410A-9F62-2640D4E74AF9}" type="presOf" srcId="{B8013DFF-D503-4433-8AF2-B5D45C98F65F}" destId="{94EC6F43-C9E0-4698-A89D-10D35BC27E89}" srcOrd="0" destOrd="1" presId="urn:microsoft.com/office/officeart/2005/8/layout/list1"/>
    <dgm:cxn modelId="{B7412FFC-1222-4FE6-8ED1-DBFF608B8CB3}" srcId="{439D6085-C953-4B9A-92F5-25BAD5176B29}" destId="{7F5D5E1E-E6EE-47E4-AB9D-50D2BEC23EE4}" srcOrd="0" destOrd="0" parTransId="{ED6EC052-00BE-447A-A144-A9F939B03D5A}" sibTransId="{388EFA73-DD41-4C44-B4D1-F5B786D0D729}"/>
    <dgm:cxn modelId="{E836CCDE-3DDF-4F27-BB10-BE4CAD581E1A}" type="presParOf" srcId="{B77EDFD0-3A17-4618-B0C1-5AAEA8D2B8B5}" destId="{992DFE12-EE3B-47CD-AC5A-4E76484DEC3A}" srcOrd="0" destOrd="0" presId="urn:microsoft.com/office/officeart/2005/8/layout/list1"/>
    <dgm:cxn modelId="{C6973AA8-1C62-48F7-A2FE-BAFAC266E827}" type="presParOf" srcId="{992DFE12-EE3B-47CD-AC5A-4E76484DEC3A}" destId="{4D93361B-AB42-4BF8-BF7F-61FA5E7EE4CA}" srcOrd="0" destOrd="0" presId="urn:microsoft.com/office/officeart/2005/8/layout/list1"/>
    <dgm:cxn modelId="{DC0782B0-0402-4D55-AEF1-9C5F513A349F}" type="presParOf" srcId="{992DFE12-EE3B-47CD-AC5A-4E76484DEC3A}" destId="{B543C463-3C1B-4985-9E41-17928F2CA70C}" srcOrd="1" destOrd="0" presId="urn:microsoft.com/office/officeart/2005/8/layout/list1"/>
    <dgm:cxn modelId="{1AE1837C-C70A-4908-9256-744C957C39B1}" type="presParOf" srcId="{B77EDFD0-3A17-4618-B0C1-5AAEA8D2B8B5}" destId="{DC14FA2F-8459-486C-BEF5-8D24EC6E01EE}" srcOrd="1" destOrd="0" presId="urn:microsoft.com/office/officeart/2005/8/layout/list1"/>
    <dgm:cxn modelId="{B92D2265-B8CB-4FBA-90F3-CBA487808860}" type="presParOf" srcId="{B77EDFD0-3A17-4618-B0C1-5AAEA8D2B8B5}" destId="{94EC6F43-C9E0-4698-A89D-10D35BC27E89}" srcOrd="2" destOrd="0" presId="urn:microsoft.com/office/officeart/2005/8/layout/list1"/>
    <dgm:cxn modelId="{E0E68894-925C-4928-B25A-37CAC998CCAA}" type="presParOf" srcId="{B77EDFD0-3A17-4618-B0C1-5AAEA8D2B8B5}" destId="{6E4C29EC-6B06-4D2B-AF75-9C2B753D9BF7}" srcOrd="3" destOrd="0" presId="urn:microsoft.com/office/officeart/2005/8/layout/list1"/>
    <dgm:cxn modelId="{45D814D5-3077-4775-94FA-D500B145CC0F}" type="presParOf" srcId="{B77EDFD0-3A17-4618-B0C1-5AAEA8D2B8B5}" destId="{BB884B5A-A88C-45D3-BF6E-926958529F79}" srcOrd="4" destOrd="0" presId="urn:microsoft.com/office/officeart/2005/8/layout/list1"/>
    <dgm:cxn modelId="{98902542-229C-4E90-9D29-8E5E150F0E13}" type="presParOf" srcId="{BB884B5A-A88C-45D3-BF6E-926958529F79}" destId="{F515D9A5-7F67-4653-B9B0-42886BE6DE86}" srcOrd="0" destOrd="0" presId="urn:microsoft.com/office/officeart/2005/8/layout/list1"/>
    <dgm:cxn modelId="{B2861C3F-A0A4-45A2-9267-ED0A76844DF7}" type="presParOf" srcId="{BB884B5A-A88C-45D3-BF6E-926958529F79}" destId="{6D90DF78-79F8-4A20-AAE1-49249761E858}" srcOrd="1" destOrd="0" presId="urn:microsoft.com/office/officeart/2005/8/layout/list1"/>
    <dgm:cxn modelId="{5D41EB99-9A2E-4111-BC6B-DEC9E3AFBFD3}" type="presParOf" srcId="{B77EDFD0-3A17-4618-B0C1-5AAEA8D2B8B5}" destId="{9D1281D5-5AF8-4012-B341-804B61C3F1D4}" srcOrd="5" destOrd="0" presId="urn:microsoft.com/office/officeart/2005/8/layout/list1"/>
    <dgm:cxn modelId="{F005EBF1-FC78-441C-A01A-ED40A547B33E}" type="presParOf" srcId="{B77EDFD0-3A17-4618-B0C1-5AAEA8D2B8B5}" destId="{AED1697C-78F6-4FE7-93B7-6AF132DC6FB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1BFDE-0726-43B0-A4E0-F1BB3E8A8330}">
      <dsp:nvSpPr>
        <dsp:cNvPr id="0" name=""/>
        <dsp:cNvSpPr/>
      </dsp:nvSpPr>
      <dsp:spPr>
        <a:xfrm>
          <a:off x="0" y="551570"/>
          <a:ext cx="10515600" cy="599625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Inclusion of a Practices domain to cultivate strong habits as readers and writers</a:t>
          </a:r>
        </a:p>
      </dsp:txBody>
      <dsp:txXfrm>
        <a:off x="29271" y="580841"/>
        <a:ext cx="10457058" cy="541083"/>
      </dsp:txXfrm>
    </dsp:sp>
    <dsp:sp modelId="{FEF8472B-C04F-43D8-B65B-36CC270D2681}">
      <dsp:nvSpPr>
        <dsp:cNvPr id="0" name=""/>
        <dsp:cNvSpPr/>
      </dsp:nvSpPr>
      <dsp:spPr>
        <a:xfrm>
          <a:off x="0" y="1223195"/>
          <a:ext cx="10515600" cy="599625"/>
        </a:xfrm>
        <a:prstGeom prst="roundRect">
          <a:avLst/>
        </a:prstGeom>
        <a:solidFill>
          <a:schemeClr val="accent1">
            <a:shade val="50000"/>
            <a:hueOff val="134164"/>
            <a:satOff val="-3267"/>
            <a:lumOff val="142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Reading and producing multimodal versus static texts</a:t>
          </a:r>
        </a:p>
      </dsp:txBody>
      <dsp:txXfrm>
        <a:off x="29271" y="1252466"/>
        <a:ext cx="10457058" cy="541083"/>
      </dsp:txXfrm>
    </dsp:sp>
    <dsp:sp modelId="{9A012488-89CC-49D2-A9C9-6285167217DD}">
      <dsp:nvSpPr>
        <dsp:cNvPr id="0" name=""/>
        <dsp:cNvSpPr/>
      </dsp:nvSpPr>
      <dsp:spPr>
        <a:xfrm>
          <a:off x="0" y="1894820"/>
          <a:ext cx="10515600" cy="599625"/>
        </a:xfrm>
        <a:prstGeom prst="roundRect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Bigger emphasis on synthesis, context, author’s purpose, and research</a:t>
          </a:r>
        </a:p>
      </dsp:txBody>
      <dsp:txXfrm>
        <a:off x="29271" y="1924091"/>
        <a:ext cx="10457058" cy="541083"/>
      </dsp:txXfrm>
    </dsp:sp>
    <dsp:sp modelId="{5E452A13-3CC7-4B71-BC03-EE701DDE6A07}">
      <dsp:nvSpPr>
        <dsp:cNvPr id="0" name=""/>
        <dsp:cNvSpPr/>
      </dsp:nvSpPr>
      <dsp:spPr>
        <a:xfrm>
          <a:off x="0" y="2566445"/>
          <a:ext cx="10515600" cy="599625"/>
        </a:xfrm>
        <a:prstGeom prst="roundRect">
          <a:avLst/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Progressive structure K-12: </a:t>
          </a:r>
          <a:r>
            <a:rPr lang="en-US" sz="2500" i="1" kern="1200"/>
            <a:t>Introduced, Reinforced, Mastered</a:t>
          </a:r>
          <a:endParaRPr lang="en-US" sz="2500" kern="1200"/>
        </a:p>
      </dsp:txBody>
      <dsp:txXfrm>
        <a:off x="29271" y="2595716"/>
        <a:ext cx="10457058" cy="541083"/>
      </dsp:txXfrm>
    </dsp:sp>
    <dsp:sp modelId="{91CA5D86-8C6D-49F6-B2F6-9D2558FE864F}">
      <dsp:nvSpPr>
        <dsp:cNvPr id="0" name=""/>
        <dsp:cNvSpPr/>
      </dsp:nvSpPr>
      <dsp:spPr>
        <a:xfrm>
          <a:off x="0" y="3238070"/>
          <a:ext cx="10515600" cy="599625"/>
        </a:xfrm>
        <a:prstGeom prst="roundRect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Emphasis on Greek and Latin roots in building vocabulary</a:t>
          </a:r>
        </a:p>
      </dsp:txBody>
      <dsp:txXfrm>
        <a:off x="29271" y="3267341"/>
        <a:ext cx="10457058" cy="541083"/>
      </dsp:txXfrm>
    </dsp:sp>
    <dsp:sp modelId="{D9AF4CE0-2AE7-4E65-8D9A-47B32E556242}">
      <dsp:nvSpPr>
        <dsp:cNvPr id="0" name=""/>
        <dsp:cNvSpPr/>
      </dsp:nvSpPr>
      <dsp:spPr>
        <a:xfrm>
          <a:off x="0" y="3909695"/>
          <a:ext cx="10515600" cy="599625"/>
        </a:xfrm>
        <a:prstGeom prst="roundRect">
          <a:avLst/>
        </a:prstGeom>
        <a:solidFill>
          <a:schemeClr val="accent1">
            <a:shade val="50000"/>
            <a:hueOff val="134164"/>
            <a:satOff val="-3267"/>
            <a:lumOff val="142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GUM chart (grammar, usage, mechanics)</a:t>
          </a:r>
        </a:p>
      </dsp:txBody>
      <dsp:txXfrm>
        <a:off x="29271" y="3938966"/>
        <a:ext cx="10457058" cy="541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86225-A338-4F78-945B-811BAE7CE16E}">
      <dsp:nvSpPr>
        <dsp:cNvPr id="0" name=""/>
        <dsp:cNvSpPr/>
      </dsp:nvSpPr>
      <dsp:spPr>
        <a:xfrm>
          <a:off x="2389708" y="444140"/>
          <a:ext cx="3441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417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52424" y="487986"/>
        <a:ext cx="18738" cy="3747"/>
      </dsp:txXfrm>
    </dsp:sp>
    <dsp:sp modelId="{322EE428-1113-48A6-A1E1-1600CC486EEB}">
      <dsp:nvSpPr>
        <dsp:cNvPr id="0" name=""/>
        <dsp:cNvSpPr/>
      </dsp:nvSpPr>
      <dsp:spPr>
        <a:xfrm>
          <a:off x="762070" y="1029"/>
          <a:ext cx="1629437" cy="977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844" tIns="83810" rIns="79844" bIns="8381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0" kern="1200" dirty="0"/>
            <a:t>Choice Stem/ </a:t>
          </a:r>
          <a:r>
            <a:rPr lang="en-US" sz="1400" kern="1200" dirty="0"/>
            <a:t>dystopian/sci-fi novel (RPO, Martian, Unwind)</a:t>
          </a:r>
        </a:p>
      </dsp:txBody>
      <dsp:txXfrm>
        <a:off x="762070" y="1029"/>
        <a:ext cx="1629437" cy="977662"/>
      </dsp:txXfrm>
    </dsp:sp>
    <dsp:sp modelId="{7CF8CFDF-045C-4900-94AB-310D63354A85}">
      <dsp:nvSpPr>
        <dsp:cNvPr id="0" name=""/>
        <dsp:cNvSpPr/>
      </dsp:nvSpPr>
      <dsp:spPr>
        <a:xfrm>
          <a:off x="1576789" y="976892"/>
          <a:ext cx="2004208" cy="344170"/>
        </a:xfrm>
        <a:custGeom>
          <a:avLst/>
          <a:gdLst/>
          <a:ahLst/>
          <a:cxnLst/>
          <a:rect l="0" t="0" r="0" b="0"/>
          <a:pathLst>
            <a:path>
              <a:moveTo>
                <a:pt x="2004208" y="0"/>
              </a:moveTo>
              <a:lnTo>
                <a:pt x="2004208" y="189185"/>
              </a:lnTo>
              <a:lnTo>
                <a:pt x="0" y="189185"/>
              </a:lnTo>
              <a:lnTo>
                <a:pt x="0" y="34417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27919" y="1147103"/>
        <a:ext cx="101947" cy="3747"/>
      </dsp:txXfrm>
    </dsp:sp>
    <dsp:sp modelId="{09E3C956-EA40-4FB7-9094-D863ABF51834}">
      <dsp:nvSpPr>
        <dsp:cNvPr id="0" name=""/>
        <dsp:cNvSpPr/>
      </dsp:nvSpPr>
      <dsp:spPr>
        <a:xfrm>
          <a:off x="2766278" y="1029"/>
          <a:ext cx="1629437" cy="977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844" tIns="83810" rIns="79844" bIns="8381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Remarkably Bright Creatures </a:t>
          </a:r>
          <a:r>
            <a:rPr lang="en-US" sz="1400" kern="1200" dirty="0"/>
            <a:t>with group MGRP portfolios</a:t>
          </a:r>
        </a:p>
      </dsp:txBody>
      <dsp:txXfrm>
        <a:off x="2766278" y="1029"/>
        <a:ext cx="1629437" cy="977662"/>
      </dsp:txXfrm>
    </dsp:sp>
    <dsp:sp modelId="{D9478E99-1C30-4367-A4E2-26B41F86B1E7}">
      <dsp:nvSpPr>
        <dsp:cNvPr id="0" name=""/>
        <dsp:cNvSpPr/>
      </dsp:nvSpPr>
      <dsp:spPr>
        <a:xfrm>
          <a:off x="2389708" y="1796574"/>
          <a:ext cx="3441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417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52424" y="1840420"/>
        <a:ext cx="18738" cy="3747"/>
      </dsp:txXfrm>
    </dsp:sp>
    <dsp:sp modelId="{3BE95891-EF51-4B89-B4A3-49ED267722FF}">
      <dsp:nvSpPr>
        <dsp:cNvPr id="0" name=""/>
        <dsp:cNvSpPr/>
      </dsp:nvSpPr>
      <dsp:spPr>
        <a:xfrm>
          <a:off x="762070" y="1353462"/>
          <a:ext cx="1629437" cy="977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844" tIns="83810" rIns="79844" bIns="8381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Sherlock Holmes </a:t>
          </a:r>
          <a:r>
            <a:rPr lang="en-US" sz="1400" kern="1200" dirty="0"/>
            <a:t>with parallel reading (detective fiction)</a:t>
          </a:r>
        </a:p>
      </dsp:txBody>
      <dsp:txXfrm>
        <a:off x="762070" y="1353462"/>
        <a:ext cx="1629437" cy="977662"/>
      </dsp:txXfrm>
    </dsp:sp>
    <dsp:sp modelId="{454AC0BC-F37E-4FEA-A567-EC32529F5167}">
      <dsp:nvSpPr>
        <dsp:cNvPr id="0" name=""/>
        <dsp:cNvSpPr/>
      </dsp:nvSpPr>
      <dsp:spPr>
        <a:xfrm>
          <a:off x="1576789" y="2329325"/>
          <a:ext cx="2004208" cy="344170"/>
        </a:xfrm>
        <a:custGeom>
          <a:avLst/>
          <a:gdLst/>
          <a:ahLst/>
          <a:cxnLst/>
          <a:rect l="0" t="0" r="0" b="0"/>
          <a:pathLst>
            <a:path>
              <a:moveTo>
                <a:pt x="2004208" y="0"/>
              </a:moveTo>
              <a:lnTo>
                <a:pt x="2004208" y="189185"/>
              </a:lnTo>
              <a:lnTo>
                <a:pt x="0" y="189185"/>
              </a:lnTo>
              <a:lnTo>
                <a:pt x="0" y="34417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27919" y="2499536"/>
        <a:ext cx="101947" cy="3747"/>
      </dsp:txXfrm>
    </dsp:sp>
    <dsp:sp modelId="{ACF15212-D694-451B-8B82-E65312D81838}">
      <dsp:nvSpPr>
        <dsp:cNvPr id="0" name=""/>
        <dsp:cNvSpPr/>
      </dsp:nvSpPr>
      <dsp:spPr>
        <a:xfrm>
          <a:off x="2766278" y="1353462"/>
          <a:ext cx="1629437" cy="977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844" tIns="83810" rIns="79844" bIns="8381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The Odyssey</a:t>
          </a:r>
        </a:p>
      </dsp:txBody>
      <dsp:txXfrm>
        <a:off x="2766278" y="1353462"/>
        <a:ext cx="1629437" cy="977662"/>
      </dsp:txXfrm>
    </dsp:sp>
    <dsp:sp modelId="{EB99CA3F-2515-4878-A392-C7C2812764F9}">
      <dsp:nvSpPr>
        <dsp:cNvPr id="0" name=""/>
        <dsp:cNvSpPr/>
      </dsp:nvSpPr>
      <dsp:spPr>
        <a:xfrm>
          <a:off x="2389708" y="3149007"/>
          <a:ext cx="3441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417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52424" y="3192853"/>
        <a:ext cx="18738" cy="3747"/>
      </dsp:txXfrm>
    </dsp:sp>
    <dsp:sp modelId="{3C92BC9F-74B3-4E3B-96DA-BF51792DEAE3}">
      <dsp:nvSpPr>
        <dsp:cNvPr id="0" name=""/>
        <dsp:cNvSpPr/>
      </dsp:nvSpPr>
      <dsp:spPr>
        <a:xfrm>
          <a:off x="762070" y="2705895"/>
          <a:ext cx="1629437" cy="977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844" tIns="83810" rIns="79844" bIns="8381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Romeo and Juliet</a:t>
          </a:r>
        </a:p>
      </dsp:txBody>
      <dsp:txXfrm>
        <a:off x="762070" y="2705895"/>
        <a:ext cx="1629437" cy="977662"/>
      </dsp:txXfrm>
    </dsp:sp>
    <dsp:sp modelId="{2F06E196-DEA9-456C-92F5-6F64B2AFC557}">
      <dsp:nvSpPr>
        <dsp:cNvPr id="0" name=""/>
        <dsp:cNvSpPr/>
      </dsp:nvSpPr>
      <dsp:spPr>
        <a:xfrm>
          <a:off x="2766278" y="2705895"/>
          <a:ext cx="1629437" cy="977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844" tIns="83810" rIns="79844" bIns="8381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Short Fiction</a:t>
          </a:r>
        </a:p>
      </dsp:txBody>
      <dsp:txXfrm>
        <a:off x="2766278" y="2705895"/>
        <a:ext cx="1629437" cy="9776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A0A04-8E87-4391-AEF0-20366CFA6954}">
      <dsp:nvSpPr>
        <dsp:cNvPr id="0" name=""/>
        <dsp:cNvSpPr/>
      </dsp:nvSpPr>
      <dsp:spPr>
        <a:xfrm>
          <a:off x="0" y="39953"/>
          <a:ext cx="5183188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i="1" kern="1200" dirty="0"/>
            <a:t>Life of Pi</a:t>
          </a:r>
        </a:p>
      </dsp:txBody>
      <dsp:txXfrm>
        <a:off x="19904" y="59857"/>
        <a:ext cx="5143380" cy="367937"/>
      </dsp:txXfrm>
    </dsp:sp>
    <dsp:sp modelId="{CC898DC6-B46F-46BD-A57A-A712A07487FB}">
      <dsp:nvSpPr>
        <dsp:cNvPr id="0" name=""/>
        <dsp:cNvSpPr/>
      </dsp:nvSpPr>
      <dsp:spPr>
        <a:xfrm>
          <a:off x="0" y="496658"/>
          <a:ext cx="5183188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i="1" kern="1200" dirty="0"/>
            <a:t>Frankenstein</a:t>
          </a:r>
        </a:p>
      </dsp:txBody>
      <dsp:txXfrm>
        <a:off x="19904" y="516562"/>
        <a:ext cx="5143380" cy="367937"/>
      </dsp:txXfrm>
    </dsp:sp>
    <dsp:sp modelId="{42438B4E-53DE-48E0-9E02-D14852B9479F}">
      <dsp:nvSpPr>
        <dsp:cNvPr id="0" name=""/>
        <dsp:cNvSpPr/>
      </dsp:nvSpPr>
      <dsp:spPr>
        <a:xfrm>
          <a:off x="0" y="953363"/>
          <a:ext cx="5183188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i="1" kern="1200" dirty="0"/>
            <a:t>The Strange Case of Dr. Jekyll/Mr. Hyde</a:t>
          </a:r>
        </a:p>
      </dsp:txBody>
      <dsp:txXfrm>
        <a:off x="19904" y="973267"/>
        <a:ext cx="5143380" cy="367937"/>
      </dsp:txXfrm>
    </dsp:sp>
    <dsp:sp modelId="{302402B9-BC52-4DFC-A027-95D81F2B6B5B}">
      <dsp:nvSpPr>
        <dsp:cNvPr id="0" name=""/>
        <dsp:cNvSpPr/>
      </dsp:nvSpPr>
      <dsp:spPr>
        <a:xfrm>
          <a:off x="0" y="1410068"/>
          <a:ext cx="5183188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i="1" kern="1200" dirty="0"/>
            <a:t>1984</a:t>
          </a:r>
        </a:p>
      </dsp:txBody>
      <dsp:txXfrm>
        <a:off x="19904" y="1429972"/>
        <a:ext cx="5143380" cy="367937"/>
      </dsp:txXfrm>
    </dsp:sp>
    <dsp:sp modelId="{54EA4C43-2052-4E9B-B0B8-6D16BE4FD047}">
      <dsp:nvSpPr>
        <dsp:cNvPr id="0" name=""/>
        <dsp:cNvSpPr/>
      </dsp:nvSpPr>
      <dsp:spPr>
        <a:xfrm>
          <a:off x="0" y="1866774"/>
          <a:ext cx="5183188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i="1" kern="1200" dirty="0"/>
            <a:t>Project Hail Mary</a:t>
          </a:r>
        </a:p>
      </dsp:txBody>
      <dsp:txXfrm>
        <a:off x="19904" y="1886678"/>
        <a:ext cx="5143380" cy="367937"/>
      </dsp:txXfrm>
    </dsp:sp>
    <dsp:sp modelId="{46EE3B45-3F92-4250-8182-7E338A9F48D7}">
      <dsp:nvSpPr>
        <dsp:cNvPr id="0" name=""/>
        <dsp:cNvSpPr/>
      </dsp:nvSpPr>
      <dsp:spPr>
        <a:xfrm>
          <a:off x="0" y="2323479"/>
          <a:ext cx="5183188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i="1" kern="1200" dirty="0"/>
            <a:t>Macbeth</a:t>
          </a:r>
        </a:p>
      </dsp:txBody>
      <dsp:txXfrm>
        <a:off x="19904" y="2343383"/>
        <a:ext cx="5143380" cy="367937"/>
      </dsp:txXfrm>
    </dsp:sp>
    <dsp:sp modelId="{4B7DB1AA-E12D-45CB-B16F-456231CF0D2C}">
      <dsp:nvSpPr>
        <dsp:cNvPr id="0" name=""/>
        <dsp:cNvSpPr/>
      </dsp:nvSpPr>
      <dsp:spPr>
        <a:xfrm>
          <a:off x="0" y="2780184"/>
          <a:ext cx="5183188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Short Fiction</a:t>
          </a:r>
        </a:p>
      </dsp:txBody>
      <dsp:txXfrm>
        <a:off x="19904" y="2800088"/>
        <a:ext cx="5143380" cy="367937"/>
      </dsp:txXfrm>
    </dsp:sp>
    <dsp:sp modelId="{96F10118-B6F9-434D-A244-0254774ED1D9}">
      <dsp:nvSpPr>
        <dsp:cNvPr id="0" name=""/>
        <dsp:cNvSpPr/>
      </dsp:nvSpPr>
      <dsp:spPr>
        <a:xfrm>
          <a:off x="0" y="3236889"/>
          <a:ext cx="5183188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Emphasis on pre-AP Language and Literature</a:t>
          </a:r>
        </a:p>
      </dsp:txBody>
      <dsp:txXfrm>
        <a:off x="19904" y="3256793"/>
        <a:ext cx="5143380" cy="3679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0313D-BE7E-4968-B4AE-0334EFBD9564}">
      <dsp:nvSpPr>
        <dsp:cNvPr id="0" name=""/>
        <dsp:cNvSpPr/>
      </dsp:nvSpPr>
      <dsp:spPr>
        <a:xfrm>
          <a:off x="0" y="31779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Academic Support and Enrichment  (ASE)</a:t>
          </a:r>
        </a:p>
      </dsp:txBody>
      <dsp:txXfrm>
        <a:off x="48005" y="79784"/>
        <a:ext cx="10419590" cy="887374"/>
      </dsp:txXfrm>
    </dsp:sp>
    <dsp:sp modelId="{5CD4A59E-E5AE-4BF7-86EA-7F7E2CEFB9C9}">
      <dsp:nvSpPr>
        <dsp:cNvPr id="0" name=""/>
        <dsp:cNvSpPr/>
      </dsp:nvSpPr>
      <dsp:spPr>
        <a:xfrm>
          <a:off x="0" y="1133244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Weekly Tutoring Hours</a:t>
          </a:r>
        </a:p>
      </dsp:txBody>
      <dsp:txXfrm>
        <a:off x="48005" y="1181249"/>
        <a:ext cx="10419590" cy="887374"/>
      </dsp:txXfrm>
    </dsp:sp>
    <dsp:sp modelId="{F8D037EA-7DAE-480D-8A86-42F4BBF1F1F2}">
      <dsp:nvSpPr>
        <dsp:cNvPr id="0" name=""/>
        <dsp:cNvSpPr/>
      </dsp:nvSpPr>
      <dsp:spPr>
        <a:xfrm>
          <a:off x="0" y="2234709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Student-Teacher Conferences</a:t>
          </a:r>
        </a:p>
      </dsp:txBody>
      <dsp:txXfrm>
        <a:off x="48005" y="2282714"/>
        <a:ext cx="10419590" cy="887374"/>
      </dsp:txXfrm>
    </dsp:sp>
    <dsp:sp modelId="{C377E6DD-5A90-4513-83F9-17E1D9C3BDDB}">
      <dsp:nvSpPr>
        <dsp:cNvPr id="0" name=""/>
        <dsp:cNvSpPr/>
      </dsp:nvSpPr>
      <dsp:spPr>
        <a:xfrm>
          <a:off x="0" y="3336174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Grade Replacement and Revision Opportunities </a:t>
          </a:r>
        </a:p>
      </dsp:txBody>
      <dsp:txXfrm>
        <a:off x="48005" y="3384179"/>
        <a:ext cx="10419590" cy="8873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1BE82-1AD1-4241-891E-294BB8E83947}">
      <dsp:nvSpPr>
        <dsp:cNvPr id="0" name=""/>
        <dsp:cNvSpPr/>
      </dsp:nvSpPr>
      <dsp:spPr>
        <a:xfrm>
          <a:off x="0" y="461820"/>
          <a:ext cx="5889686" cy="756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02C868-314B-41C7-B9E5-C550F3E29BF4}">
      <dsp:nvSpPr>
        <dsp:cNvPr id="0" name=""/>
        <dsp:cNvSpPr/>
      </dsp:nvSpPr>
      <dsp:spPr>
        <a:xfrm>
          <a:off x="294484" y="19020"/>
          <a:ext cx="4122780" cy="88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831" tIns="0" rIns="155831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i="0" kern="1200" dirty="0"/>
            <a:t>Speech and Debate</a:t>
          </a:r>
        </a:p>
      </dsp:txBody>
      <dsp:txXfrm>
        <a:off x="337715" y="62251"/>
        <a:ext cx="4036318" cy="799138"/>
      </dsp:txXfrm>
    </dsp:sp>
    <dsp:sp modelId="{BDB8D898-998F-4B99-A5B8-EFF31A7A8B20}">
      <dsp:nvSpPr>
        <dsp:cNvPr id="0" name=""/>
        <dsp:cNvSpPr/>
      </dsp:nvSpPr>
      <dsp:spPr>
        <a:xfrm>
          <a:off x="0" y="1822620"/>
          <a:ext cx="5889686" cy="756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959DA-28D4-4A38-A626-34560E6EAC93}">
      <dsp:nvSpPr>
        <dsp:cNvPr id="0" name=""/>
        <dsp:cNvSpPr/>
      </dsp:nvSpPr>
      <dsp:spPr>
        <a:xfrm>
          <a:off x="294484" y="1379820"/>
          <a:ext cx="4122780" cy="88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831" tIns="0" rIns="155831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National English Honor Society</a:t>
          </a:r>
        </a:p>
      </dsp:txBody>
      <dsp:txXfrm>
        <a:off x="337715" y="1423051"/>
        <a:ext cx="4036318" cy="799138"/>
      </dsp:txXfrm>
    </dsp:sp>
    <dsp:sp modelId="{8BF5851B-2147-45B1-BE67-76ACEC5AA332}">
      <dsp:nvSpPr>
        <dsp:cNvPr id="0" name=""/>
        <dsp:cNvSpPr/>
      </dsp:nvSpPr>
      <dsp:spPr>
        <a:xfrm>
          <a:off x="0" y="3183420"/>
          <a:ext cx="5889686" cy="756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A4D247-F8CE-4581-981E-B0F506F63490}">
      <dsp:nvSpPr>
        <dsp:cNvPr id="0" name=""/>
        <dsp:cNvSpPr/>
      </dsp:nvSpPr>
      <dsp:spPr>
        <a:xfrm>
          <a:off x="294484" y="2740620"/>
          <a:ext cx="4122780" cy="88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831" tIns="0" rIns="155831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Cobb County Writing Fair / Laws of Life</a:t>
          </a:r>
        </a:p>
      </dsp:txBody>
      <dsp:txXfrm>
        <a:off x="337715" y="2783851"/>
        <a:ext cx="4036318" cy="799138"/>
      </dsp:txXfrm>
    </dsp:sp>
    <dsp:sp modelId="{23D7294F-212A-4C6E-852E-D3E23E30A74B}">
      <dsp:nvSpPr>
        <dsp:cNvPr id="0" name=""/>
        <dsp:cNvSpPr/>
      </dsp:nvSpPr>
      <dsp:spPr>
        <a:xfrm>
          <a:off x="0" y="4544220"/>
          <a:ext cx="5889686" cy="756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5CCAD-7DF4-4E39-9B37-E2963C73C552}">
      <dsp:nvSpPr>
        <dsp:cNvPr id="0" name=""/>
        <dsp:cNvSpPr/>
      </dsp:nvSpPr>
      <dsp:spPr>
        <a:xfrm>
          <a:off x="294484" y="4101420"/>
          <a:ext cx="4122780" cy="88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831" tIns="0" rIns="155831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Creative Writing Club</a:t>
          </a:r>
        </a:p>
      </dsp:txBody>
      <dsp:txXfrm>
        <a:off x="337715" y="4144651"/>
        <a:ext cx="4036318" cy="7991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75D9CD-D668-439A-9B45-E5EB90B142EF}">
      <dsp:nvSpPr>
        <dsp:cNvPr id="0" name=""/>
        <dsp:cNvSpPr/>
      </dsp:nvSpPr>
      <dsp:spPr>
        <a:xfrm>
          <a:off x="0" y="252721"/>
          <a:ext cx="8755275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Two-year research cohort (junior-senior years)</a:t>
          </a:r>
        </a:p>
      </dsp:txBody>
      <dsp:txXfrm>
        <a:off x="44549" y="297270"/>
        <a:ext cx="8666177" cy="823502"/>
      </dsp:txXfrm>
    </dsp:sp>
    <dsp:sp modelId="{7F3D01FF-B494-4904-89D8-25C90366EE15}">
      <dsp:nvSpPr>
        <dsp:cNvPr id="0" name=""/>
        <dsp:cNvSpPr/>
      </dsp:nvSpPr>
      <dsp:spPr>
        <a:xfrm>
          <a:off x="0" y="1234441"/>
          <a:ext cx="8755275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Students can apply in January of sophomore year</a:t>
          </a:r>
        </a:p>
      </dsp:txBody>
      <dsp:txXfrm>
        <a:off x="44549" y="1278990"/>
        <a:ext cx="8666177" cy="823502"/>
      </dsp:txXfrm>
    </dsp:sp>
    <dsp:sp modelId="{CC1BB026-0B33-41AB-BF5C-1F71A4FBA128}">
      <dsp:nvSpPr>
        <dsp:cNvPr id="0" name=""/>
        <dsp:cNvSpPr/>
      </dsp:nvSpPr>
      <dsp:spPr>
        <a:xfrm>
          <a:off x="0" y="2216161"/>
          <a:ext cx="8755275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Developed in response to higher education regarding preferred skills upon students entering college</a:t>
          </a:r>
        </a:p>
      </dsp:txBody>
      <dsp:txXfrm>
        <a:off x="44549" y="2260710"/>
        <a:ext cx="8666177" cy="823502"/>
      </dsp:txXfrm>
    </dsp:sp>
    <dsp:sp modelId="{A3B5C859-9D36-466D-8421-4C5D38923F06}">
      <dsp:nvSpPr>
        <dsp:cNvPr id="0" name=""/>
        <dsp:cNvSpPr/>
      </dsp:nvSpPr>
      <dsp:spPr>
        <a:xfrm>
          <a:off x="0" y="3197881"/>
          <a:ext cx="8755275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Performance tasks, assessments, and application of research methodology complement the rigor of AP courses and exams</a:t>
          </a:r>
        </a:p>
      </dsp:txBody>
      <dsp:txXfrm>
        <a:off x="44549" y="3242430"/>
        <a:ext cx="8666177" cy="8235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30E1F-1724-4361-8178-11F96A051224}">
      <dsp:nvSpPr>
        <dsp:cNvPr id="0" name=""/>
        <dsp:cNvSpPr/>
      </dsp:nvSpPr>
      <dsp:spPr>
        <a:xfrm>
          <a:off x="0" y="3989141"/>
          <a:ext cx="2237069" cy="5235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100" tIns="92456" rIns="159100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Integrate, synthesize, and make</a:t>
          </a:r>
        </a:p>
      </dsp:txBody>
      <dsp:txXfrm>
        <a:off x="0" y="3989141"/>
        <a:ext cx="2237069" cy="523572"/>
      </dsp:txXfrm>
    </dsp:sp>
    <dsp:sp modelId="{B672CD45-1135-483D-8255-26779ABC8963}">
      <dsp:nvSpPr>
        <dsp:cNvPr id="0" name=""/>
        <dsp:cNvSpPr/>
      </dsp:nvSpPr>
      <dsp:spPr>
        <a:xfrm>
          <a:off x="2237069" y="3989141"/>
          <a:ext cx="6711208" cy="52357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135" tIns="165100" rIns="136135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Integrate, synthesize, and make cross-curricular connections</a:t>
          </a:r>
        </a:p>
      </dsp:txBody>
      <dsp:txXfrm>
        <a:off x="2237069" y="3989141"/>
        <a:ext cx="6711208" cy="523572"/>
      </dsp:txXfrm>
    </dsp:sp>
    <dsp:sp modelId="{CB980872-E221-4738-9BD3-9DD21D88B41B}">
      <dsp:nvSpPr>
        <dsp:cNvPr id="0" name=""/>
        <dsp:cNvSpPr/>
      </dsp:nvSpPr>
      <dsp:spPr>
        <a:xfrm rot="10800000">
          <a:off x="0" y="3191740"/>
          <a:ext cx="2237069" cy="80525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8045"/>
            <a:satOff val="-4617"/>
            <a:lumOff val="1255"/>
            <a:alphaOff val="0"/>
          </a:schemeClr>
        </a:solidFill>
        <a:ln w="15875" cap="flat" cmpd="sng" algn="ctr">
          <a:solidFill>
            <a:schemeClr val="accent2">
              <a:hueOff val="-8045"/>
              <a:satOff val="-4617"/>
              <a:lumOff val="12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100" tIns="92456" rIns="159100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Collaborate</a:t>
          </a:r>
        </a:p>
      </dsp:txBody>
      <dsp:txXfrm rot="-10800000">
        <a:off x="0" y="3191740"/>
        <a:ext cx="2237069" cy="523415"/>
      </dsp:txXfrm>
    </dsp:sp>
    <dsp:sp modelId="{6CD80FBB-FBC4-4C55-BF8C-4B7A1E0DBC7E}">
      <dsp:nvSpPr>
        <dsp:cNvPr id="0" name=""/>
        <dsp:cNvSpPr/>
      </dsp:nvSpPr>
      <dsp:spPr>
        <a:xfrm>
          <a:off x="2237069" y="3191740"/>
          <a:ext cx="6711208" cy="523415"/>
        </a:xfrm>
        <a:prstGeom prst="rect">
          <a:avLst/>
        </a:prstGeom>
        <a:solidFill>
          <a:schemeClr val="accent2">
            <a:tint val="40000"/>
            <a:alpha val="90000"/>
            <a:hueOff val="-23271"/>
            <a:satOff val="-4931"/>
            <a:lumOff val="19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23271"/>
              <a:satOff val="-4931"/>
              <a:lumOff val="1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135" tIns="165100" rIns="136135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Collaborate to solve problems </a:t>
          </a:r>
        </a:p>
      </dsp:txBody>
      <dsp:txXfrm>
        <a:off x="2237069" y="3191740"/>
        <a:ext cx="6711208" cy="523415"/>
      </dsp:txXfrm>
    </dsp:sp>
    <dsp:sp modelId="{438017D5-AA30-4CBD-A7C4-679612203F3F}">
      <dsp:nvSpPr>
        <dsp:cNvPr id="0" name=""/>
        <dsp:cNvSpPr/>
      </dsp:nvSpPr>
      <dsp:spPr>
        <a:xfrm rot="10800000">
          <a:off x="0" y="2394339"/>
          <a:ext cx="2237069" cy="80525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16090"/>
            <a:satOff val="-9233"/>
            <a:lumOff val="2510"/>
            <a:alphaOff val="0"/>
          </a:schemeClr>
        </a:solidFill>
        <a:ln w="15875" cap="flat" cmpd="sng" algn="ctr">
          <a:solidFill>
            <a:schemeClr val="accent2">
              <a:hueOff val="-16090"/>
              <a:satOff val="-9233"/>
              <a:lumOff val="25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100" tIns="92456" rIns="159100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Plan and produce</a:t>
          </a:r>
        </a:p>
      </dsp:txBody>
      <dsp:txXfrm rot="-10800000">
        <a:off x="0" y="2394339"/>
        <a:ext cx="2237069" cy="523415"/>
      </dsp:txXfrm>
    </dsp:sp>
    <dsp:sp modelId="{1DF8B085-4CDE-4557-B62F-8E1965EB73BF}">
      <dsp:nvSpPr>
        <dsp:cNvPr id="0" name=""/>
        <dsp:cNvSpPr/>
      </dsp:nvSpPr>
      <dsp:spPr>
        <a:xfrm>
          <a:off x="2237069" y="2394339"/>
          <a:ext cx="6711208" cy="523415"/>
        </a:xfrm>
        <a:prstGeom prst="rect">
          <a:avLst/>
        </a:prstGeom>
        <a:solidFill>
          <a:schemeClr val="accent2">
            <a:tint val="40000"/>
            <a:alpha val="90000"/>
            <a:hueOff val="-46541"/>
            <a:satOff val="-9862"/>
            <a:lumOff val="38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46541"/>
              <a:satOff val="-9862"/>
              <a:lumOff val="3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135" tIns="165100" rIns="136135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Plan and produce communication in various forms </a:t>
          </a:r>
        </a:p>
      </dsp:txBody>
      <dsp:txXfrm>
        <a:off x="2237069" y="2394339"/>
        <a:ext cx="6711208" cy="523415"/>
      </dsp:txXfrm>
    </dsp:sp>
    <dsp:sp modelId="{5807DF41-64D8-4676-B5B3-B45D56903E8E}">
      <dsp:nvSpPr>
        <dsp:cNvPr id="0" name=""/>
        <dsp:cNvSpPr/>
      </dsp:nvSpPr>
      <dsp:spPr>
        <a:xfrm rot="10800000">
          <a:off x="0" y="1596938"/>
          <a:ext cx="2237069" cy="80525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24135"/>
            <a:satOff val="-13850"/>
            <a:lumOff val="3765"/>
            <a:alphaOff val="0"/>
          </a:schemeClr>
        </a:solidFill>
        <a:ln w="15875" cap="flat" cmpd="sng" algn="ctr">
          <a:solidFill>
            <a:schemeClr val="accent2">
              <a:hueOff val="-24135"/>
              <a:satOff val="-13850"/>
              <a:lumOff val="3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100" tIns="92456" rIns="159100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Propose</a:t>
          </a:r>
        </a:p>
      </dsp:txBody>
      <dsp:txXfrm rot="-10800000">
        <a:off x="0" y="1596938"/>
        <a:ext cx="2237069" cy="523415"/>
      </dsp:txXfrm>
    </dsp:sp>
    <dsp:sp modelId="{3CAA754B-D51A-4456-907D-562CD594CFA2}">
      <dsp:nvSpPr>
        <dsp:cNvPr id="0" name=""/>
        <dsp:cNvSpPr/>
      </dsp:nvSpPr>
      <dsp:spPr>
        <a:xfrm>
          <a:off x="2237069" y="1596938"/>
          <a:ext cx="6711208" cy="523415"/>
        </a:xfrm>
        <a:prstGeom prst="rect">
          <a:avLst/>
        </a:prstGeom>
        <a:solidFill>
          <a:schemeClr val="accent2">
            <a:tint val="40000"/>
            <a:alpha val="90000"/>
            <a:hueOff val="-69812"/>
            <a:satOff val="-14793"/>
            <a:lumOff val="577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69812"/>
              <a:satOff val="-14793"/>
              <a:lumOff val="5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135" tIns="165100" rIns="136135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Propose solutions to real-world problems </a:t>
          </a:r>
        </a:p>
      </dsp:txBody>
      <dsp:txXfrm>
        <a:off x="2237069" y="1596938"/>
        <a:ext cx="6711208" cy="523415"/>
      </dsp:txXfrm>
    </dsp:sp>
    <dsp:sp modelId="{52B472B5-D160-44FF-A607-8152F6CD2872}">
      <dsp:nvSpPr>
        <dsp:cNvPr id="0" name=""/>
        <dsp:cNvSpPr/>
      </dsp:nvSpPr>
      <dsp:spPr>
        <a:xfrm rot="10800000">
          <a:off x="0" y="799536"/>
          <a:ext cx="2237069" cy="80525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32180"/>
            <a:satOff val="-18466"/>
            <a:lumOff val="5020"/>
            <a:alphaOff val="0"/>
          </a:schemeClr>
        </a:solidFill>
        <a:ln w="15875" cap="flat" cmpd="sng" algn="ctr">
          <a:solidFill>
            <a:schemeClr val="accent2">
              <a:hueOff val="-32180"/>
              <a:satOff val="-18466"/>
              <a:lumOff val="50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100" tIns="92456" rIns="159100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Plan and conduct</a:t>
          </a:r>
        </a:p>
      </dsp:txBody>
      <dsp:txXfrm rot="-10800000">
        <a:off x="0" y="799536"/>
        <a:ext cx="2237069" cy="523415"/>
      </dsp:txXfrm>
    </dsp:sp>
    <dsp:sp modelId="{09D5DC3B-45F0-4EB8-89AF-CA49BA1F2F5A}">
      <dsp:nvSpPr>
        <dsp:cNvPr id="0" name=""/>
        <dsp:cNvSpPr/>
      </dsp:nvSpPr>
      <dsp:spPr>
        <a:xfrm>
          <a:off x="2237069" y="799536"/>
          <a:ext cx="6711208" cy="523415"/>
        </a:xfrm>
        <a:prstGeom prst="rect">
          <a:avLst/>
        </a:prstGeom>
        <a:solidFill>
          <a:schemeClr val="accent2">
            <a:tint val="40000"/>
            <a:alpha val="90000"/>
            <a:hueOff val="-93082"/>
            <a:satOff val="-19724"/>
            <a:lumOff val="769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93082"/>
              <a:satOff val="-19724"/>
              <a:lumOff val="7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135" tIns="165100" rIns="136135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Plan and conduct a study or investigation </a:t>
          </a:r>
        </a:p>
      </dsp:txBody>
      <dsp:txXfrm>
        <a:off x="2237069" y="799536"/>
        <a:ext cx="6711208" cy="523415"/>
      </dsp:txXfrm>
    </dsp:sp>
    <dsp:sp modelId="{B9944BBC-A039-408F-8937-862A9D158623}">
      <dsp:nvSpPr>
        <dsp:cNvPr id="0" name=""/>
        <dsp:cNvSpPr/>
      </dsp:nvSpPr>
      <dsp:spPr>
        <a:xfrm rot="10800000">
          <a:off x="0" y="2135"/>
          <a:ext cx="2237069" cy="80525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40225"/>
            <a:satOff val="-23083"/>
            <a:lumOff val="6275"/>
            <a:alphaOff val="0"/>
          </a:schemeClr>
        </a:solidFill>
        <a:ln w="15875" cap="flat" cmpd="sng" algn="ctr">
          <a:solidFill>
            <a:schemeClr val="accent2">
              <a:hueOff val="-40225"/>
              <a:satOff val="-23083"/>
              <a:lumOff val="6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100" tIns="92456" rIns="159100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Think</a:t>
          </a:r>
        </a:p>
      </dsp:txBody>
      <dsp:txXfrm rot="-10800000">
        <a:off x="0" y="2135"/>
        <a:ext cx="2237069" cy="523415"/>
      </dsp:txXfrm>
    </dsp:sp>
    <dsp:sp modelId="{D6CAAEBB-4BAB-41E6-BB78-F757A414EE89}">
      <dsp:nvSpPr>
        <dsp:cNvPr id="0" name=""/>
        <dsp:cNvSpPr/>
      </dsp:nvSpPr>
      <dsp:spPr>
        <a:xfrm>
          <a:off x="2237069" y="2135"/>
          <a:ext cx="6711208" cy="523415"/>
        </a:xfrm>
        <a:prstGeom prst="rect">
          <a:avLst/>
        </a:prstGeom>
        <a:solidFill>
          <a:schemeClr val="accent2">
            <a:tint val="40000"/>
            <a:alpha val="90000"/>
            <a:hueOff val="-116353"/>
            <a:satOff val="-24655"/>
            <a:lumOff val="96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16353"/>
              <a:satOff val="-24655"/>
              <a:lumOff val="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135" tIns="165100" rIns="136135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Think critically and creatively to construct meaning or gain understanding </a:t>
          </a:r>
        </a:p>
      </dsp:txBody>
      <dsp:txXfrm>
        <a:off x="2237069" y="2135"/>
        <a:ext cx="6711208" cy="5234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C6F43-C9E0-4698-A89D-10D35BC27E89}">
      <dsp:nvSpPr>
        <dsp:cNvPr id="0" name=""/>
        <dsp:cNvSpPr/>
      </dsp:nvSpPr>
      <dsp:spPr>
        <a:xfrm>
          <a:off x="0" y="337916"/>
          <a:ext cx="7958331" cy="144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7655" tIns="416560" rIns="61765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Team Research Project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Individual Research Project based on stimulus materials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2-hour written AP Exam consisting of 2 essay questions </a:t>
          </a:r>
        </a:p>
      </dsp:txBody>
      <dsp:txXfrm>
        <a:off x="0" y="337916"/>
        <a:ext cx="7958331" cy="1449000"/>
      </dsp:txXfrm>
    </dsp:sp>
    <dsp:sp modelId="{B543C463-3C1B-4985-9E41-17928F2CA70C}">
      <dsp:nvSpPr>
        <dsp:cNvPr id="0" name=""/>
        <dsp:cNvSpPr/>
      </dsp:nvSpPr>
      <dsp:spPr>
        <a:xfrm>
          <a:off x="397916" y="42716"/>
          <a:ext cx="5570831" cy="590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564" tIns="0" rIns="210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u="sng" kern="1200"/>
            <a:t>AP Seminar (Junior Year): </a:t>
          </a:r>
          <a:r>
            <a:rPr lang="en-US" sz="2000" i="1" u="sng" kern="1200"/>
            <a:t>Exam score consists of:</a:t>
          </a:r>
          <a:endParaRPr lang="en-US" sz="2000" kern="1200"/>
        </a:p>
      </dsp:txBody>
      <dsp:txXfrm>
        <a:off x="426737" y="71537"/>
        <a:ext cx="5513189" cy="532758"/>
      </dsp:txXfrm>
    </dsp:sp>
    <dsp:sp modelId="{AED1697C-78F6-4FE7-93B7-6AF132DC6FBF}">
      <dsp:nvSpPr>
        <dsp:cNvPr id="0" name=""/>
        <dsp:cNvSpPr/>
      </dsp:nvSpPr>
      <dsp:spPr>
        <a:xfrm>
          <a:off x="0" y="2190117"/>
          <a:ext cx="7958331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7655" tIns="416560" rIns="61765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5,000-word Thesis (approximately 20 pages)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Panel Presentation and Oral Defense</a:t>
          </a:r>
        </a:p>
      </dsp:txBody>
      <dsp:txXfrm>
        <a:off x="0" y="2190117"/>
        <a:ext cx="7958331" cy="1134000"/>
      </dsp:txXfrm>
    </dsp:sp>
    <dsp:sp modelId="{6D90DF78-79F8-4A20-AAE1-49249761E858}">
      <dsp:nvSpPr>
        <dsp:cNvPr id="0" name=""/>
        <dsp:cNvSpPr/>
      </dsp:nvSpPr>
      <dsp:spPr>
        <a:xfrm>
          <a:off x="397916" y="1894917"/>
          <a:ext cx="5570831" cy="590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564" tIns="0" rIns="210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u="sng" kern="1200"/>
            <a:t>AP Research (Senior Year): </a:t>
          </a:r>
          <a:r>
            <a:rPr lang="en-US" sz="2000" i="1" u="sng" kern="1200"/>
            <a:t>Exam score consists of:</a:t>
          </a:r>
          <a:endParaRPr lang="en-US" sz="2000" kern="1200"/>
        </a:p>
      </dsp:txBody>
      <dsp:txXfrm>
        <a:off x="426737" y="1923738"/>
        <a:ext cx="5513189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B4196-8E88-44E8-91CD-8F3D5FB53D6A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5D32A-EFE4-40DD-91E4-4EED586C1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5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11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93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01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57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7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30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39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88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95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87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32C46-D955-494B-BC88-ADE623BF7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FC522-4324-4C4A-AA4D-56EB60EB6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434BB-3381-404B-ADB6-16E42BD7E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ACE00-E778-4DF8-8D46-CD2FECB8D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0C175-EF57-4AE2-B943-597A7618B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35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ACABF-4BBA-47F4-8F7E-A1D2025F7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B84D71-C4CB-4AA6-890C-3A999F490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5D67B-24AA-48D4-B475-5CAACE423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D21D8-F6FA-4C0F-8FCE-5BC00FD44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57CCF-D63F-486B-BFB2-7794887B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84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4EBB0B-1F3D-4624-92C6-7EA12F0840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F74253-781D-4F37-B78A-D0ED6FF28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25968-DF66-48C2-A4A6-23967E553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AE019-3965-4C80-97A0-E91BAB033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30852-FCD9-4F73-88EE-BB231BC2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13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764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810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435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285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646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568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64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30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14D9-71DB-42EE-853E-C1BA1B70F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C978D-4B57-4A7C-A91F-57A83B527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E0072-FB1F-439A-97C6-C501E7F24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737B3-12C8-4ACD-831E-5DCAA1EDA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1A144-8A15-47E9-9EDA-2706996D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0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9760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91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30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A8F0D-6943-4447-8CB6-55CA4903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6B42C-B30E-451A-AC23-99904895D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A3629-CE36-4911-A091-AAE6CBE22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93449-FD40-4402-84CD-B571F92DD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7CD4C-C11F-4667-938C-30FFED4CE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8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D1CBD-BDE4-4110-BAB6-383D49A0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407F0-CFB8-4F50-AD36-28BCDF6CE9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C4DF9-DCFB-438D-84B1-04D02E8CE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8B17D6-3804-42EA-ABBC-7F92E4557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148A73-5655-445C-B285-53791AC67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3520D-7AEA-4112-AA76-DD1DB01C5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3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E5E11-20DD-49C7-A7D1-7406A0D05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4625E-C0A1-4B83-994E-37FAC0A60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46B2CD-95DC-4BFA-B0DC-3EA4CAB56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D5CE3-3685-4389-B68F-66196621D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2BE4EC-4FB8-46B9-8CB8-9E9AF8114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DF41F5-60DD-4277-8A96-D73BA2AC1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0F65B4-EC1D-424C-AF07-7DAF82062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B38C57-34DA-421F-8D5D-5F813696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4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3AF5C-F72B-4B16-B038-59FAA83ED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25AF22-4775-4736-B0F1-40524120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026900-736D-48BB-884D-F93D42F36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CBB03-98C9-4E26-B460-0CEB10DF4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05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1D25F1-ADFB-499C-AF30-46C1667C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937EEA-DA93-4F71-A94B-CF35BCDC8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3F78A2-ADA7-41EB-8F80-F4FDB8DD4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8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BF665-DFF4-4402-B0A0-49584FF9E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FB0CC-AC2C-4B19-83AE-C00582DA3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B6AFEA-ECF3-4695-9A2A-305E49DD61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08EF47-AFB0-442A-803E-819E73F73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80488-23CB-48B4-A926-6E81FDF73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97AFD-F446-4609-BA61-CFCFCBA66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7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8A7A6-B4EB-4041-B367-8F8B8CADE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AD56A9-C841-48F1-A7FE-62E401F60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5D23D-FF5D-4394-B95C-84DB44CE1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91A87-B69E-45DB-AC84-77B6C7487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5ECCD-6FF5-4E72-BA32-1A23E6485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F8FEE-1287-44FA-A070-03EF1505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7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5C0FF8-8D80-49ED-B3F2-1771B23C9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79A46-30FD-4D1A-B8B3-5A1AE6704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82D93-E73D-4494-9DF1-8421A96E0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FFF25-76EF-43A6-9A41-F2C63FC9327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346C5-3F89-4241-8978-E27C80CEB7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E6DBD-E0B7-4D2F-9076-FD76A8227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08977-EAD6-449D-83A9-E6CA2A086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4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84179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ilary.minich@cobbk12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9CC44B5-53F9-4F03-9EEB-4C3C821A6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1A3688C8-DFCE-4CCD-BCF0-5FB239E5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410"/>
            <a:ext cx="7005134" cy="4827590"/>
          </a:xfrm>
          <a:custGeom>
            <a:avLst/>
            <a:gdLst>
              <a:gd name="connsiteX0" fmla="*/ 1974535 w 7005134"/>
              <a:gd name="connsiteY0" fmla="*/ 0 h 4827590"/>
              <a:gd name="connsiteX1" fmla="*/ 7003848 w 7005134"/>
              <a:gd name="connsiteY1" fmla="*/ 4776721 h 4827590"/>
              <a:gd name="connsiteX2" fmla="*/ 7005134 w 7005134"/>
              <a:gd name="connsiteY2" fmla="*/ 4827590 h 4827590"/>
              <a:gd name="connsiteX3" fmla="*/ 0 w 7005134"/>
              <a:gd name="connsiteY3" fmla="*/ 4827590 h 4827590"/>
              <a:gd name="connsiteX4" fmla="*/ 0 w 7005134"/>
              <a:gd name="connsiteY4" fmla="*/ 402231 h 4827590"/>
              <a:gd name="connsiteX5" fmla="*/ 14349 w 7005134"/>
              <a:gd name="connsiteY5" fmla="*/ 395744 h 4827590"/>
              <a:gd name="connsiteX6" fmla="*/ 1974535 w 7005134"/>
              <a:gd name="connsiteY6" fmla="*/ 0 h 4827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05134" h="4827590">
                <a:moveTo>
                  <a:pt x="1974535" y="0"/>
                </a:moveTo>
                <a:cubicBezTo>
                  <a:pt x="4668853" y="0"/>
                  <a:pt x="6868971" y="2115921"/>
                  <a:pt x="7003848" y="4776721"/>
                </a:cubicBezTo>
                <a:lnTo>
                  <a:pt x="7005134" y="4827590"/>
                </a:lnTo>
                <a:lnTo>
                  <a:pt x="0" y="4827590"/>
                </a:lnTo>
                <a:lnTo>
                  <a:pt x="0" y="402231"/>
                </a:lnTo>
                <a:lnTo>
                  <a:pt x="14349" y="395744"/>
                </a:lnTo>
                <a:cubicBezTo>
                  <a:pt x="616832" y="140915"/>
                  <a:pt x="1279227" y="0"/>
                  <a:pt x="1974535" y="0"/>
                </a:cubicBezTo>
                <a:close/>
              </a:path>
            </a:pathLst>
          </a:custGeom>
          <a:solidFill>
            <a:schemeClr val="accent4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E32AF1-6D49-4DB3-A3F7-00920CD7AE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1976" y="520384"/>
            <a:ext cx="6276472" cy="3288348"/>
          </a:xfrm>
        </p:spPr>
        <p:txBody>
          <a:bodyPr>
            <a:normAutofit/>
          </a:bodyPr>
          <a:lstStyle/>
          <a:p>
            <a:r>
              <a:rPr lang="en-US" sz="6600" b="1" dirty="0">
                <a:latin typeface="Aptos" panose="020B0004020202020204" pitchFamily="34" charset="0"/>
              </a:rPr>
              <a:t>Lassiter </a:t>
            </a:r>
            <a:br>
              <a:rPr lang="en-US" sz="6600" b="1" dirty="0">
                <a:latin typeface="Aptos" panose="020B0004020202020204" pitchFamily="34" charset="0"/>
              </a:rPr>
            </a:br>
            <a:r>
              <a:rPr lang="en-US" sz="6600" b="1" dirty="0">
                <a:latin typeface="Aptos" panose="020B0004020202020204" pitchFamily="34" charset="0"/>
              </a:rPr>
              <a:t>English </a:t>
            </a:r>
            <a:br>
              <a:rPr lang="en-US" sz="6600" b="1" dirty="0">
                <a:latin typeface="Aptos" panose="020B0004020202020204" pitchFamily="34" charset="0"/>
              </a:rPr>
            </a:br>
            <a:r>
              <a:rPr lang="en-US" sz="6600" b="1" dirty="0">
                <a:latin typeface="Aptos" panose="020B0004020202020204" pitchFamily="34" charset="0"/>
              </a:rPr>
              <a:t>Department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71169-0D4D-4925-909B-61966EA30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6080" y="4980176"/>
            <a:ext cx="6339840" cy="1207100"/>
          </a:xfrm>
        </p:spPr>
        <p:txBody>
          <a:bodyPr>
            <a:normAutofit/>
          </a:bodyPr>
          <a:lstStyle/>
          <a:p>
            <a:r>
              <a:rPr lang="en-US" sz="2800" b="1" dirty="0"/>
              <a:t>Hilary Minich, Department Chair</a:t>
            </a:r>
          </a:p>
          <a:p>
            <a:r>
              <a:rPr lang="en-US" sz="2800" b="1" dirty="0"/>
              <a:t> </a:t>
            </a:r>
            <a:r>
              <a:rPr lang="en-US" sz="2800" b="1" dirty="0">
                <a:hlinkClick r:id="rId3"/>
              </a:rPr>
              <a:t>Hilary.minich@cobbk12.org</a:t>
            </a:r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598FBE3-48D2-40A2-B7E6-F485834C8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72540" y="4450080"/>
            <a:ext cx="1234440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mage result for lassiter high school&quot;">
            <a:extLst>
              <a:ext uri="{FF2B5EF4-FFF2-40B4-BE49-F238E27FC236}">
                <a16:creationId xmlns:a16="http://schemas.microsoft.com/office/drawing/2014/main" id="{7D8E6272-1CDE-4807-9F3A-3EEBC396D3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-1"/>
          <a:stretch/>
        </p:blipFill>
        <p:spPr bwMode="auto">
          <a:xfrm>
            <a:off x="9168448" y="133989"/>
            <a:ext cx="3023552" cy="3023552"/>
          </a:xfrm>
          <a:custGeom>
            <a:avLst/>
            <a:gdLst>
              <a:gd name="connsiteX0" fmla="*/ 1722118 w 3444236"/>
              <a:gd name="connsiteY0" fmla="*/ 0 h 3444236"/>
              <a:gd name="connsiteX1" fmla="*/ 3444236 w 3444236"/>
              <a:gd name="connsiteY1" fmla="*/ 1722118 h 3444236"/>
              <a:gd name="connsiteX2" fmla="*/ 1722118 w 3444236"/>
              <a:gd name="connsiteY2" fmla="*/ 3444236 h 3444236"/>
              <a:gd name="connsiteX3" fmla="*/ 0 w 3444236"/>
              <a:gd name="connsiteY3" fmla="*/ 1722118 h 3444236"/>
              <a:gd name="connsiteX4" fmla="*/ 1722118 w 3444236"/>
              <a:gd name="connsiteY4" fmla="*/ 0 h 3444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4236" h="3444236">
                <a:moveTo>
                  <a:pt x="1722118" y="0"/>
                </a:moveTo>
                <a:cubicBezTo>
                  <a:pt x="2673218" y="0"/>
                  <a:pt x="3444236" y="771018"/>
                  <a:pt x="3444236" y="1722118"/>
                </a:cubicBezTo>
                <a:cubicBezTo>
                  <a:pt x="3444236" y="2673218"/>
                  <a:pt x="2673218" y="3444236"/>
                  <a:pt x="1722118" y="3444236"/>
                </a:cubicBezTo>
                <a:cubicBezTo>
                  <a:pt x="771018" y="3444236"/>
                  <a:pt x="0" y="2673218"/>
                  <a:pt x="0" y="1722118"/>
                </a:cubicBezTo>
                <a:cubicBezTo>
                  <a:pt x="0" y="771018"/>
                  <a:pt x="771018" y="0"/>
                  <a:pt x="172211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lassiter high school&quot;">
            <a:extLst>
              <a:ext uri="{FF2B5EF4-FFF2-40B4-BE49-F238E27FC236}">
                <a16:creationId xmlns:a16="http://schemas.microsoft.com/office/drawing/2014/main" id="{A2311789-D1D8-401E-802D-2BC0036126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-1"/>
          <a:stretch/>
        </p:blipFill>
        <p:spPr bwMode="auto">
          <a:xfrm>
            <a:off x="314220" y="113669"/>
            <a:ext cx="3023552" cy="3023552"/>
          </a:xfrm>
          <a:custGeom>
            <a:avLst/>
            <a:gdLst>
              <a:gd name="connsiteX0" fmla="*/ 1722118 w 3444236"/>
              <a:gd name="connsiteY0" fmla="*/ 0 h 3444236"/>
              <a:gd name="connsiteX1" fmla="*/ 3444236 w 3444236"/>
              <a:gd name="connsiteY1" fmla="*/ 1722118 h 3444236"/>
              <a:gd name="connsiteX2" fmla="*/ 1722118 w 3444236"/>
              <a:gd name="connsiteY2" fmla="*/ 3444236 h 3444236"/>
              <a:gd name="connsiteX3" fmla="*/ 0 w 3444236"/>
              <a:gd name="connsiteY3" fmla="*/ 1722118 h 3444236"/>
              <a:gd name="connsiteX4" fmla="*/ 1722118 w 3444236"/>
              <a:gd name="connsiteY4" fmla="*/ 0 h 3444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4236" h="3444236">
                <a:moveTo>
                  <a:pt x="1722118" y="0"/>
                </a:moveTo>
                <a:cubicBezTo>
                  <a:pt x="2673218" y="0"/>
                  <a:pt x="3444236" y="771018"/>
                  <a:pt x="3444236" y="1722118"/>
                </a:cubicBezTo>
                <a:cubicBezTo>
                  <a:pt x="3444236" y="2673218"/>
                  <a:pt x="2673218" y="3444236"/>
                  <a:pt x="1722118" y="3444236"/>
                </a:cubicBezTo>
                <a:cubicBezTo>
                  <a:pt x="771018" y="3444236"/>
                  <a:pt x="0" y="2673218"/>
                  <a:pt x="0" y="1722118"/>
                </a:cubicBezTo>
                <a:cubicBezTo>
                  <a:pt x="0" y="771018"/>
                  <a:pt x="771018" y="0"/>
                  <a:pt x="172211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847B6E-8F23-49F6-9745-DD04A1FFE6B4}"/>
              </a:ext>
            </a:extLst>
          </p:cNvPr>
          <p:cNvSpPr/>
          <p:nvPr/>
        </p:nvSpPr>
        <p:spPr>
          <a:xfrm>
            <a:off x="885825" y="4014788"/>
            <a:ext cx="2157413" cy="7715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647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1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22" name="Freeform: Shape 11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23" name="Picture 13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4" name="Rectangle 15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BE40F8-4CA5-4B53-8283-20C34E00D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167" y="2590984"/>
            <a:ext cx="8691580" cy="3608480"/>
          </a:xfrm>
        </p:spPr>
        <p:txBody>
          <a:bodyPr>
            <a:normAutofit/>
          </a:bodyPr>
          <a:lstStyle/>
          <a:p>
            <a:pPr algn="ctr"/>
            <a:r>
              <a:rPr lang="en-US" sz="8000" dirty="0"/>
              <a:t>The AP Capstone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FAFA3F-62E2-4D22-80E0-EDE3E9C1D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2874" y="1099298"/>
            <a:ext cx="8995566" cy="1335503"/>
          </a:xfrm>
        </p:spPr>
        <p:txBody>
          <a:bodyPr>
            <a:normAutofit/>
          </a:bodyPr>
          <a:lstStyle/>
          <a:p>
            <a:pPr algn="ctr"/>
            <a:r>
              <a:rPr lang="en-US" sz="3500" dirty="0"/>
              <a:t>Expanding Opportunities for Rigor: </a:t>
            </a:r>
          </a:p>
        </p:txBody>
      </p:sp>
    </p:spTree>
    <p:extLst>
      <p:ext uri="{BB962C8B-B14F-4D97-AF65-F5344CB8AC3E}">
        <p14:creationId xmlns:p14="http://schemas.microsoft.com/office/powerpoint/2010/main" val="3859539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8FCD3-939F-4356-ADD6-063F10B4B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406" y="35981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What is AP Capstone?</a:t>
            </a:r>
          </a:p>
        </p:txBody>
      </p:sp>
      <p:graphicFrame>
        <p:nvGraphicFramePr>
          <p:cNvPr id="48" name="Content Placeholder 2">
            <a:extLst>
              <a:ext uri="{FF2B5EF4-FFF2-40B4-BE49-F238E27FC236}">
                <a16:creationId xmlns:a16="http://schemas.microsoft.com/office/drawing/2014/main" id="{7E99363A-09D4-4D6C-9CF0-1F7A7ECA1F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306032"/>
              </p:ext>
            </p:extLst>
          </p:nvPr>
        </p:nvGraphicFramePr>
        <p:xfrm>
          <a:off x="1546405" y="1903373"/>
          <a:ext cx="8755275" cy="4363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31110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C0294F1-7EE2-4EB9-A41B-908481D40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132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39686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4E873A-D5D6-4C1B-A36F-D7C5B3C7E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862" y="808057"/>
            <a:ext cx="8948278" cy="658794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AP Capstone Core Skills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C6F03F5F-B058-418C-8415-9605ED2B28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471044"/>
              </p:ext>
            </p:extLst>
          </p:nvPr>
        </p:nvGraphicFramePr>
        <p:xfrm>
          <a:off x="1621861" y="1704975"/>
          <a:ext cx="8948278" cy="4514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8825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C0294F1-7EE2-4EB9-A41B-908481D40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132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39686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F19955-6A26-4D1D-B703-CCB83EB54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</p:spPr>
        <p:txBody>
          <a:bodyPr>
            <a:normAutofit/>
          </a:bodyPr>
          <a:lstStyle/>
          <a:p>
            <a:pPr algn="l"/>
            <a:r>
              <a:rPr lang="en-US"/>
              <a:t>2-Year Cohort:</a:t>
            </a:r>
            <a:br>
              <a:rPr lang="en-US"/>
            </a:br>
            <a:r>
              <a:rPr lang="en-US"/>
              <a:t>Junior &amp; Senior Years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55E9A4-1391-47E4-92F2-F83F259399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138874"/>
              </p:ext>
            </p:extLst>
          </p:nvPr>
        </p:nvGraphicFramePr>
        <p:xfrm>
          <a:off x="2611807" y="2367883"/>
          <a:ext cx="7958331" cy="3366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5349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645B49-036A-4B08-B7CA-C0953C8E4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rgbClr val="1F2D29"/>
                </a:solidFill>
              </a:rPr>
              <a:t>AP Capstone Diploma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5D55B-4B39-466B-A05C-655BA05A4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 lnSpcReduction="10000"/>
          </a:bodyPr>
          <a:lstStyle/>
          <a:p>
            <a:r>
              <a:rPr lang="en-US" sz="2400" dirty="0">
                <a:solidFill>
                  <a:srgbClr val="1F2D29"/>
                </a:solidFill>
              </a:rPr>
              <a:t>AP Capstone is </a:t>
            </a:r>
            <a:r>
              <a:rPr lang="en-US" sz="2400" b="1" dirty="0">
                <a:solidFill>
                  <a:srgbClr val="1F2D29"/>
                </a:solidFill>
                <a:highlight>
                  <a:srgbClr val="FFFF00"/>
                </a:highlight>
              </a:rPr>
              <a:t>College Board’s only diploma program</a:t>
            </a:r>
            <a:r>
              <a:rPr lang="en-US" sz="2400" dirty="0">
                <a:solidFill>
                  <a:srgbClr val="1F2D29"/>
                </a:solidFill>
              </a:rPr>
              <a:t>. </a:t>
            </a:r>
          </a:p>
          <a:p>
            <a:r>
              <a:rPr lang="en-US" sz="2400" dirty="0">
                <a:solidFill>
                  <a:srgbClr val="1F2D29"/>
                </a:solidFill>
              </a:rPr>
              <a:t>Passing score on 6 exams (including </a:t>
            </a:r>
            <a:r>
              <a:rPr lang="en-US" sz="2400" b="1" dirty="0">
                <a:solidFill>
                  <a:srgbClr val="1F2D29"/>
                </a:solidFill>
                <a:highlight>
                  <a:srgbClr val="FFFF00"/>
                </a:highlight>
              </a:rPr>
              <a:t>AP Seminar and AP Research)</a:t>
            </a:r>
            <a:r>
              <a:rPr lang="en-US" sz="2400" dirty="0">
                <a:solidFill>
                  <a:srgbClr val="1F2D29"/>
                </a:solidFill>
              </a:rPr>
              <a:t> </a:t>
            </a:r>
          </a:p>
          <a:p>
            <a:r>
              <a:rPr lang="en-US" sz="2400" dirty="0">
                <a:solidFill>
                  <a:srgbClr val="1F2D29"/>
                </a:solidFill>
              </a:rPr>
              <a:t>Students can indicate to colleges through the </a:t>
            </a:r>
            <a:r>
              <a:rPr lang="en-US" sz="2400" b="1" dirty="0">
                <a:solidFill>
                  <a:srgbClr val="1F2D29"/>
                </a:solidFill>
                <a:highlight>
                  <a:srgbClr val="FFFF00"/>
                </a:highlight>
              </a:rPr>
              <a:t>Common Application</a:t>
            </a:r>
            <a:r>
              <a:rPr lang="en-US" sz="2400" dirty="0">
                <a:solidFill>
                  <a:srgbClr val="1F2D29"/>
                </a:solidFill>
              </a:rPr>
              <a:t> if they are on track to earn a Capstone diploma (senior year).</a:t>
            </a:r>
          </a:p>
          <a:p>
            <a:endParaRPr lang="en-US" sz="16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71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641919-6DD1-470C-BAF6-1AE01544D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rgbClr val="1F2D29"/>
                </a:solidFill>
              </a:rPr>
              <a:t>Characteristics of Successful AP Capstone Students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FC722-9FFA-4B6A-B488-42C2C5076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 lnSpcReduction="10000"/>
          </a:bodyPr>
          <a:lstStyle/>
          <a:p>
            <a:pPr lvl="1"/>
            <a:r>
              <a:rPr lang="en-US" sz="3000" dirty="0">
                <a:solidFill>
                  <a:srgbClr val="1F2D29"/>
                </a:solidFill>
              </a:rPr>
              <a:t>Strong writing ability</a:t>
            </a:r>
          </a:p>
          <a:p>
            <a:pPr lvl="1"/>
            <a:r>
              <a:rPr lang="en-US" sz="3000" dirty="0">
                <a:solidFill>
                  <a:srgbClr val="1F2D29"/>
                </a:solidFill>
              </a:rPr>
              <a:t>Self-motivation</a:t>
            </a:r>
          </a:p>
          <a:p>
            <a:pPr lvl="1"/>
            <a:r>
              <a:rPr lang="en-US" sz="3000" dirty="0">
                <a:solidFill>
                  <a:srgbClr val="1F2D29"/>
                </a:solidFill>
              </a:rPr>
              <a:t>Curiosity about the world</a:t>
            </a:r>
          </a:p>
          <a:p>
            <a:pPr lvl="1"/>
            <a:r>
              <a:rPr lang="en-US" sz="3000" dirty="0">
                <a:solidFill>
                  <a:srgbClr val="1F2D29"/>
                </a:solidFill>
              </a:rPr>
              <a:t>Interest in independent research</a:t>
            </a:r>
          </a:p>
          <a:p>
            <a:pPr lvl="1"/>
            <a:r>
              <a:rPr lang="en-US" sz="3000" dirty="0">
                <a:solidFill>
                  <a:srgbClr val="1F2D29"/>
                </a:solidFill>
              </a:rPr>
              <a:t>Ability to work with a team</a:t>
            </a:r>
          </a:p>
          <a:p>
            <a:endParaRPr lang="en-US" sz="16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012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50AE9-5EAF-ADBA-F053-F1B04D086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2025-2026: New GA K-12 ELA Standards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5BF8A9-158D-355A-FB61-AD0B97F736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043867"/>
              </p:ext>
            </p:extLst>
          </p:nvPr>
        </p:nvGraphicFramePr>
        <p:xfrm>
          <a:off x="838200" y="1431985"/>
          <a:ext cx="10515600" cy="506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45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0466383-7D8D-C186-2800-F49E6D01A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446" y="0"/>
            <a:ext cx="9547108" cy="674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86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17C6369-5D58-47C6-83A8-B7A99CD07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23020"/>
              </p:ext>
            </p:extLst>
          </p:nvPr>
        </p:nvGraphicFramePr>
        <p:xfrm>
          <a:off x="6219957" y="1"/>
          <a:ext cx="5972041" cy="678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2041">
                  <a:extLst>
                    <a:ext uri="{9D8B030D-6E8A-4147-A177-3AD203B41FA5}">
                      <a16:colId xmlns:a16="http://schemas.microsoft.com/office/drawing/2014/main" val="3541587506"/>
                    </a:ext>
                  </a:extLst>
                </a:gridCol>
              </a:tblGrid>
              <a:tr h="140790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College Prep (on-level)</a:t>
                      </a:r>
                    </a:p>
                    <a:p>
                      <a:pPr algn="ctr"/>
                      <a:r>
                        <a:rPr lang="en-US" sz="2800" dirty="0"/>
                        <a:t>Literature &amp; Composition 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427813"/>
                  </a:ext>
                </a:extLst>
              </a:tr>
              <a:tr h="691739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Academically challenging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Preparation for college English/ writing courses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066615"/>
                  </a:ext>
                </a:extLst>
              </a:tr>
              <a:tr h="590411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High school &amp; some college level texts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Suggested summer reading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760459"/>
                  </a:ext>
                </a:extLst>
              </a:tr>
              <a:tr h="1299562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Designed to provide more support &amp; scaffolding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Focus on knowledge recall, comprehension, &amp; application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465951"/>
                  </a:ext>
                </a:extLst>
              </a:tr>
              <a:tr h="1044572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Writing / research skill </a:t>
                      </a:r>
                      <a:r>
                        <a:rPr lang="en-US" sz="2000" i="0" dirty="0"/>
                        <a:t>development</a:t>
                      </a:r>
                      <a:r>
                        <a:rPr lang="en-US" sz="2000" dirty="0"/>
                        <a:t>: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dirty="0"/>
                        <a:t>                  MLA format, intro to databases, citations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/>
                        <a:t>Georgia Milestone preparation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339188"/>
                  </a:ext>
                </a:extLst>
              </a:tr>
              <a:tr h="590411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Class time provided for reading and assignments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760140"/>
                  </a:ext>
                </a:extLst>
              </a:tr>
              <a:tr h="1044572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Indicators: teacher placement / recommendation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213835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475EBD01-07EB-4410-AEA6-7E68397DDA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706427"/>
              </p:ext>
            </p:extLst>
          </p:nvPr>
        </p:nvGraphicFramePr>
        <p:xfrm>
          <a:off x="1" y="0"/>
          <a:ext cx="6219958" cy="67890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9958">
                  <a:extLst>
                    <a:ext uri="{9D8B030D-6E8A-4147-A177-3AD203B41FA5}">
                      <a16:colId xmlns:a16="http://schemas.microsoft.com/office/drawing/2014/main" val="3541587506"/>
                    </a:ext>
                  </a:extLst>
                </a:gridCol>
              </a:tblGrid>
              <a:tr h="140661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Honors </a:t>
                      </a:r>
                    </a:p>
                    <a:p>
                      <a:pPr algn="ctr"/>
                      <a:r>
                        <a:rPr lang="en-US" sz="2800" dirty="0"/>
                        <a:t>Literature &amp; Composition 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427813"/>
                  </a:ext>
                </a:extLst>
              </a:tr>
              <a:tr h="70145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Academically rigorous (+.5 on GPA)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Foundation for AP English pathway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066615"/>
                  </a:ext>
                </a:extLst>
              </a:tr>
              <a:tr h="70145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Complex high school &amp; college level texts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Suggested summer reading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760459"/>
                  </a:ext>
                </a:extLst>
              </a:tr>
              <a:tr h="130245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Designed for independent reader / writer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Student has strong interest in reading &amp; writing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Focus on higher order thinking skills &amp; enrichment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465951"/>
                  </a:ext>
                </a:extLst>
              </a:tr>
              <a:tr h="104361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Writing / research skill application: </a:t>
                      </a:r>
                    </a:p>
                    <a:p>
                      <a:r>
                        <a:rPr lang="en-US" sz="2000" dirty="0"/>
                        <a:t>                 formal MLA research paper + works cited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Georgia Milestone preparation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339188"/>
                  </a:ext>
                </a:extLst>
              </a:tr>
              <a:tr h="58987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Most reading and projects completed outside of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760140"/>
                  </a:ext>
                </a:extLst>
              </a:tr>
              <a:tr h="104361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Indicators: Current placement &amp; success in AC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000" dirty="0"/>
                        <a:t>                         Gifted in reading &amp; writing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/>
                        <a:t>Self-advocate / sense of autonomy and agency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637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58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BC03D-F1DF-481A-9058-A736C9A32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65125"/>
            <a:ext cx="118364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STEM ACADEMY</a:t>
            </a:r>
            <a:br>
              <a:rPr lang="en-US" b="1" dirty="0"/>
            </a:br>
            <a:r>
              <a:rPr lang="en-US" b="1" dirty="0"/>
              <a:t>English Language 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69CE2-F8B4-49A9-AF12-B883967AD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774824"/>
            <a:ext cx="11836400" cy="496106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684212" indent="-457200"/>
            <a:r>
              <a:rPr lang="en-US" sz="3500" dirty="0"/>
              <a:t>9th Grade Course: STEM Honors Lit/ Comp I</a:t>
            </a:r>
          </a:p>
          <a:p>
            <a:pPr marL="684212" indent="-457200"/>
            <a:r>
              <a:rPr lang="en-US" sz="3500" dirty="0"/>
              <a:t>10</a:t>
            </a:r>
            <a:r>
              <a:rPr lang="en-US" sz="3500" baseline="30000" dirty="0"/>
              <a:t>th</a:t>
            </a:r>
            <a:r>
              <a:rPr lang="en-US" sz="3500" dirty="0"/>
              <a:t> Grade Course: STEM Honors Lit/ Comp II</a:t>
            </a:r>
          </a:p>
          <a:p>
            <a:pPr marL="684212" indent="-457200"/>
            <a:r>
              <a:rPr lang="en-US" sz="3500" dirty="0"/>
              <a:t>Must be accepted into Lassiter’s STEM ACADEMY</a:t>
            </a:r>
          </a:p>
          <a:p>
            <a:pPr marL="684212" indent="-457200"/>
            <a:r>
              <a:rPr lang="en-US" sz="3500" dirty="0"/>
              <a:t>Follows Georgia K-12 ELA standards</a:t>
            </a:r>
          </a:p>
          <a:p>
            <a:pPr marL="684212" indent="-457200"/>
            <a:r>
              <a:rPr lang="en-US" sz="3500" dirty="0"/>
              <a:t>In addition to Honors description, this course makes </a:t>
            </a:r>
            <a:r>
              <a:rPr lang="en-US" sz="3500" u="sng" dirty="0"/>
              <a:t>connections to science </a:t>
            </a:r>
            <a:r>
              <a:rPr lang="en-US" sz="3500" dirty="0"/>
              <a:t>with novel studies, short stories, writing assignments, projects, presentations, etc. where applicable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02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1FB97-4F8E-47FB-BAB4-346E7D12E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46075"/>
            <a:ext cx="10515600" cy="132556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/>
              <a:t>STEM Honors Lit/ Comp I Course Content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4BFBBE-2639-4664-AC43-0055FDEC8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05051" y="1671638"/>
            <a:ext cx="2990850" cy="609600"/>
          </a:xfrm>
        </p:spPr>
        <p:txBody>
          <a:bodyPr/>
          <a:lstStyle/>
          <a:p>
            <a:pPr algn="ctr"/>
            <a:r>
              <a:rPr lang="en-US" sz="3500" i="1" dirty="0"/>
              <a:t>9th Grade</a:t>
            </a:r>
            <a:r>
              <a:rPr lang="en-US" dirty="0"/>
              <a:t>	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FB9BBD2F-B569-8A2F-A514-51A180B38E6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0607658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BC870918-87A2-4B48-8F23-6D5C43FDB22F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62646156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70C64A5-470D-4F50-9D44-A503073F0BF6}"/>
              </a:ext>
            </a:extLst>
          </p:cNvPr>
          <p:cNvSpPr txBox="1">
            <a:spLocks/>
          </p:cNvSpPr>
          <p:nvPr/>
        </p:nvSpPr>
        <p:spPr>
          <a:xfrm>
            <a:off x="7136606" y="1423988"/>
            <a:ext cx="3254375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500" i="1" dirty="0"/>
              <a:t>10th Grade 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33985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09582-C2D8-2B50-D553-2B7404191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35" y="365126"/>
            <a:ext cx="11643919" cy="503338"/>
          </a:xfrm>
        </p:spPr>
        <p:txBody>
          <a:bodyPr>
            <a:normAutofit fontScale="90000"/>
          </a:bodyPr>
          <a:lstStyle/>
          <a:p>
            <a:r>
              <a:rPr lang="en-US" dirty="0"/>
              <a:t>Student Performance Data: Honors vs. College Prep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C0CEB-AFDC-BC39-2577-7F9C21956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9177" y="868464"/>
            <a:ext cx="9114053" cy="50333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Honors 9</a:t>
            </a:r>
            <a:r>
              <a:rPr lang="en-US" baseline="30000" dirty="0"/>
              <a:t>th</a:t>
            </a:r>
            <a:r>
              <a:rPr lang="en-US" dirty="0"/>
              <a:t> Lit/ Comp			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1224221-2CB9-9CBA-0633-A90368C430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19176" y="1446898"/>
            <a:ext cx="9114053" cy="2317152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FDA13A-AE20-6EB6-562C-4B847F7DF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9176" y="3764050"/>
            <a:ext cx="9114053" cy="564669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College Prep 9</a:t>
            </a:r>
            <a:r>
              <a:rPr lang="en-US" baseline="30000" dirty="0"/>
              <a:t>th</a:t>
            </a:r>
            <a:r>
              <a:rPr lang="en-US" dirty="0"/>
              <a:t> Lit/ Comp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E209F35C-790D-82B7-AC0A-3BAEA445E9B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1003821" y="4429668"/>
            <a:ext cx="8944761" cy="1962867"/>
          </a:xfrm>
        </p:spPr>
      </p:pic>
    </p:spTree>
    <p:extLst>
      <p:ext uri="{BB962C8B-B14F-4D97-AF65-F5344CB8AC3E}">
        <p14:creationId xmlns:p14="http://schemas.microsoft.com/office/powerpoint/2010/main" val="1058686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370D9-0A37-1A31-BAE9-08F43C19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Help Your Students Succeed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396875C-26D9-EED5-1104-639FC39CF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70549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0738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Rectangle 65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7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229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C2A36C-215A-41E1-A093-CDF13D029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191" y="1064365"/>
            <a:ext cx="2856582" cy="3313671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Enrichment Opportunities in ELA</a:t>
            </a:r>
          </a:p>
        </p:txBody>
      </p:sp>
      <p:sp>
        <p:nvSpPr>
          <p:cNvPr id="65" name="Rectangle 69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769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31" name="Content Placeholder 2">
            <a:extLst>
              <a:ext uri="{FF2B5EF4-FFF2-40B4-BE49-F238E27FC236}">
                <a16:creationId xmlns:a16="http://schemas.microsoft.com/office/drawing/2014/main" id="{D99E24BD-4D5E-44BD-973C-6DC88E2AD8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8839692"/>
              </p:ext>
            </p:extLst>
          </p:nvPr>
        </p:nvGraphicFramePr>
        <p:xfrm>
          <a:off x="5507182" y="897534"/>
          <a:ext cx="5889686" cy="531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4492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2D251F"/>
      </a:dk2>
      <a:lt2>
        <a:srgbClr val="FAE9C5"/>
      </a:lt2>
      <a:accent1>
        <a:srgbClr val="ED3846"/>
      </a:accent1>
      <a:accent2>
        <a:srgbClr val="F87184"/>
      </a:accent2>
      <a:accent3>
        <a:srgbClr val="EC9DA9"/>
      </a:accent3>
      <a:accent4>
        <a:srgbClr val="ECC190"/>
      </a:accent4>
      <a:accent5>
        <a:srgbClr val="FFB268"/>
      </a:accent5>
      <a:accent6>
        <a:srgbClr val="F98657"/>
      </a:accent6>
      <a:hlink>
        <a:srgbClr val="B97669"/>
      </a:hlink>
      <a:folHlink>
        <a:srgbClr val="9E94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BCCF8060-3FCB-4641-B728-8A589529B13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237E35D132844D9AA617FDCBE326D3" ma:contentTypeVersion="13" ma:contentTypeDescription="Create a new document." ma:contentTypeScope="" ma:versionID="3b0f601112742ad05531b396e941afb8">
  <xsd:schema xmlns:xsd="http://www.w3.org/2001/XMLSchema" xmlns:xs="http://www.w3.org/2001/XMLSchema" xmlns:p="http://schemas.microsoft.com/office/2006/metadata/properties" xmlns:ns3="9e8ad7e1-9272-417f-8f4d-a25204189056" xmlns:ns4="23c974fd-2bc7-4d33-a8ba-109c3edddd30" targetNamespace="http://schemas.microsoft.com/office/2006/metadata/properties" ma:root="true" ma:fieldsID="05fc32632439233fe166258fc91b21d9" ns3:_="" ns4:_="">
    <xsd:import namespace="9e8ad7e1-9272-417f-8f4d-a25204189056"/>
    <xsd:import namespace="23c974fd-2bc7-4d33-a8ba-109c3edddd3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ad7e1-9272-417f-8f4d-a2520418905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c974fd-2bc7-4d33-a8ba-109c3edddd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2DA8EE-EF48-4102-B86D-82B97D0B2CAF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9e8ad7e1-9272-417f-8f4d-a25204189056"/>
    <ds:schemaRef ds:uri="http://purl.org/dc/dcmitype/"/>
    <ds:schemaRef ds:uri="http://schemas.microsoft.com/office/2006/documentManagement/types"/>
    <ds:schemaRef ds:uri="http://purl.org/dc/elements/1.1/"/>
    <ds:schemaRef ds:uri="23c974fd-2bc7-4d33-a8ba-109c3edddd30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6D5E51A-4C62-4E4A-AF9D-6969BDE06B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06C3B1-8A17-446F-9A01-2B5AC00967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ad7e1-9272-417f-8f4d-a25204189056"/>
    <ds:schemaRef ds:uri="23c974fd-2bc7-4d33-a8ba-109c3edddd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3926</TotalTime>
  <Words>732</Words>
  <Application>Microsoft Office PowerPoint</Application>
  <PresentationFormat>Widescreen</PresentationFormat>
  <Paragraphs>124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MS Shell Dlg 2</vt:lpstr>
      <vt:lpstr>Wingdings</vt:lpstr>
      <vt:lpstr>Wingdings 3</vt:lpstr>
      <vt:lpstr>Office Theme</vt:lpstr>
      <vt:lpstr>Madison</vt:lpstr>
      <vt:lpstr>Lassiter  English  Department</vt:lpstr>
      <vt:lpstr>2025-2026: New GA K-12 ELA Standards</vt:lpstr>
      <vt:lpstr>PowerPoint Presentation</vt:lpstr>
      <vt:lpstr>PowerPoint Presentation</vt:lpstr>
      <vt:lpstr>STEM ACADEMY English Language Arts</vt:lpstr>
      <vt:lpstr>STEM Honors Lit/ Comp I Course Content</vt:lpstr>
      <vt:lpstr>Student Performance Data: Honors vs. College Prep</vt:lpstr>
      <vt:lpstr>How We Help Your Students Succeed</vt:lpstr>
      <vt:lpstr>Enrichment Opportunities in ELA</vt:lpstr>
      <vt:lpstr>The AP Capstone Program</vt:lpstr>
      <vt:lpstr>What is AP Capstone?</vt:lpstr>
      <vt:lpstr>AP Capstone Core Skills</vt:lpstr>
      <vt:lpstr>2-Year Cohort: Junior &amp; Senior Years</vt:lpstr>
      <vt:lpstr>AP Capstone Diploma</vt:lpstr>
      <vt:lpstr>Characteristics of Successful AP Capstone Students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Young</dc:creator>
  <cp:lastModifiedBy>Hilary Minich</cp:lastModifiedBy>
  <cp:revision>6</cp:revision>
  <cp:lastPrinted>2022-01-31T19:10:19Z</cp:lastPrinted>
  <dcterms:created xsi:type="dcterms:W3CDTF">2020-01-24T19:11:41Z</dcterms:created>
  <dcterms:modified xsi:type="dcterms:W3CDTF">2026-01-13T20:38:37Z</dcterms:modified>
</cp:coreProperties>
</file>