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9" r:id="rId5"/>
    <p:sldId id="260" r:id="rId6"/>
    <p:sldId id="261" r:id="rId7"/>
    <p:sldId id="262" r:id="rId8"/>
    <p:sldId id="270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B7C1F7-D9C3-42E3-B0D3-6D48CF847085}" v="4" dt="2026-01-15T19:08:35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rteney Hinkson" userId="ac112dce-3507-4ee2-9773-3552478d86b9" providerId="ADAL" clId="{36237F1A-9D23-4569-8578-176D3AFE6596}"/>
    <pc:docChg chg="modSld">
      <pc:chgData name="Courteney Hinkson" userId="ac112dce-3507-4ee2-9773-3552478d86b9" providerId="ADAL" clId="{36237F1A-9D23-4569-8578-176D3AFE6596}" dt="2024-12-12T20:23:22.137" v="11" actId="1035"/>
      <pc:docMkLst>
        <pc:docMk/>
      </pc:docMkLst>
      <pc:sldChg chg="modSp mod">
        <pc:chgData name="Courteney Hinkson" userId="ac112dce-3507-4ee2-9773-3552478d86b9" providerId="ADAL" clId="{36237F1A-9D23-4569-8578-176D3AFE6596}" dt="2024-12-12T20:23:22.137" v="11" actId="1035"/>
        <pc:sldMkLst>
          <pc:docMk/>
          <pc:sldMk cId="3102532091" sldId="268"/>
        </pc:sldMkLst>
      </pc:sldChg>
      <pc:sldChg chg="addSp modSp mod">
        <pc:chgData name="Courteney Hinkson" userId="ac112dce-3507-4ee2-9773-3552478d86b9" providerId="ADAL" clId="{36237F1A-9D23-4569-8578-176D3AFE6596}" dt="2024-12-12T20:17:55.272" v="6" actId="1076"/>
        <pc:sldMkLst>
          <pc:docMk/>
          <pc:sldMk cId="1919227211" sldId="269"/>
        </pc:sldMkLst>
      </pc:sldChg>
    </pc:docChg>
  </pc:docChgLst>
  <pc:docChgLst>
    <pc:chgData name="Courteney Hinkson" userId="ac112dce-3507-4ee2-9773-3552478d86b9" providerId="ADAL" clId="{A5B7C1F7-D9C3-42E3-B0D3-6D48CF847085}"/>
    <pc:docChg chg="undo custSel modSld">
      <pc:chgData name="Courteney Hinkson" userId="ac112dce-3507-4ee2-9773-3552478d86b9" providerId="ADAL" clId="{A5B7C1F7-D9C3-42E3-B0D3-6D48CF847085}" dt="2026-01-15T19:13:01.889" v="49" actId="403"/>
      <pc:docMkLst>
        <pc:docMk/>
      </pc:docMkLst>
      <pc:sldChg chg="addSp delSp modSp mod">
        <pc:chgData name="Courteney Hinkson" userId="ac112dce-3507-4ee2-9773-3552478d86b9" providerId="ADAL" clId="{A5B7C1F7-D9C3-42E3-B0D3-6D48CF847085}" dt="2026-01-15T13:10:19.224" v="2" actId="26606"/>
        <pc:sldMkLst>
          <pc:docMk/>
          <pc:sldMk cId="1224661047" sldId="259"/>
        </pc:sldMkLst>
        <pc:spChg chg="del">
          <ac:chgData name="Courteney Hinkson" userId="ac112dce-3507-4ee2-9773-3552478d86b9" providerId="ADAL" clId="{A5B7C1F7-D9C3-42E3-B0D3-6D48CF847085}" dt="2026-01-15T13:10:19.224" v="2" actId="26606"/>
          <ac:spMkLst>
            <pc:docMk/>
            <pc:sldMk cId="1224661047" sldId="259"/>
            <ac:spMk id="32" creationId="{0DBD4729-DBDF-40A6-9BA4-E4C97EF6DD37}"/>
          </ac:spMkLst>
        </pc:spChg>
        <pc:spChg chg="del">
          <ac:chgData name="Courteney Hinkson" userId="ac112dce-3507-4ee2-9773-3552478d86b9" providerId="ADAL" clId="{A5B7C1F7-D9C3-42E3-B0D3-6D48CF847085}" dt="2026-01-15T13:10:19.224" v="2" actId="26606"/>
          <ac:spMkLst>
            <pc:docMk/>
            <pc:sldMk cId="1224661047" sldId="259"/>
            <ac:spMk id="33" creationId="{55125130-F4AB-465E-8AE2-E583FCAAB224}"/>
          </ac:spMkLst>
        </pc:spChg>
        <pc:spChg chg="del">
          <ac:chgData name="Courteney Hinkson" userId="ac112dce-3507-4ee2-9773-3552478d86b9" providerId="ADAL" clId="{A5B7C1F7-D9C3-42E3-B0D3-6D48CF847085}" dt="2026-01-15T13:10:19.224" v="2" actId="26606"/>
          <ac:spMkLst>
            <pc:docMk/>
            <pc:sldMk cId="1224661047" sldId="259"/>
            <ac:spMk id="34" creationId="{E0BA65A2-0302-4468-ADA7-9EC3F9593F51}"/>
          </ac:spMkLst>
        </pc:spChg>
        <pc:spChg chg="del">
          <ac:chgData name="Courteney Hinkson" userId="ac112dce-3507-4ee2-9773-3552478d86b9" providerId="ADAL" clId="{A5B7C1F7-D9C3-42E3-B0D3-6D48CF847085}" dt="2026-01-15T13:10:19.224" v="2" actId="26606"/>
          <ac:spMkLst>
            <pc:docMk/>
            <pc:sldMk cId="1224661047" sldId="259"/>
            <ac:spMk id="35" creationId="{0F161291-765C-4033-9E84-52C51C6A5A63}"/>
          </ac:spMkLst>
        </pc:spChg>
        <pc:spChg chg="del">
          <ac:chgData name="Courteney Hinkson" userId="ac112dce-3507-4ee2-9773-3552478d86b9" providerId="ADAL" clId="{A5B7C1F7-D9C3-42E3-B0D3-6D48CF847085}" dt="2026-01-15T13:10:19.224" v="2" actId="26606"/>
          <ac:spMkLst>
            <pc:docMk/>
            <pc:sldMk cId="1224661047" sldId="259"/>
            <ac:spMk id="36" creationId="{37F69638-8A6F-45AB-B9EC-9D8C8FC37180}"/>
          </ac:spMkLst>
        </pc:spChg>
        <pc:spChg chg="add">
          <ac:chgData name="Courteney Hinkson" userId="ac112dce-3507-4ee2-9773-3552478d86b9" providerId="ADAL" clId="{A5B7C1F7-D9C3-42E3-B0D3-6D48CF847085}" dt="2026-01-15T13:10:19.224" v="2" actId="26606"/>
          <ac:spMkLst>
            <pc:docMk/>
            <pc:sldMk cId="1224661047" sldId="259"/>
            <ac:spMk id="43" creationId="{55125130-F4AB-465E-8AE2-E583FCAAB224}"/>
          </ac:spMkLst>
        </pc:spChg>
        <pc:spChg chg="add">
          <ac:chgData name="Courteney Hinkson" userId="ac112dce-3507-4ee2-9773-3552478d86b9" providerId="ADAL" clId="{A5B7C1F7-D9C3-42E3-B0D3-6D48CF847085}" dt="2026-01-15T13:10:19.224" v="2" actId="26606"/>
          <ac:spMkLst>
            <pc:docMk/>
            <pc:sldMk cId="1224661047" sldId="259"/>
            <ac:spMk id="47" creationId="{8C266B9D-DC87-430A-8D3A-2E83639A1768}"/>
          </ac:spMkLst>
        </pc:spChg>
        <pc:spChg chg="add">
          <ac:chgData name="Courteney Hinkson" userId="ac112dce-3507-4ee2-9773-3552478d86b9" providerId="ADAL" clId="{A5B7C1F7-D9C3-42E3-B0D3-6D48CF847085}" dt="2026-01-15T13:10:19.224" v="2" actId="26606"/>
          <ac:spMkLst>
            <pc:docMk/>
            <pc:sldMk cId="1224661047" sldId="259"/>
            <ac:spMk id="49" creationId="{69282F36-261B-49B3-8CA9-FB857C475A0E}"/>
          </ac:spMkLst>
        </pc:spChg>
        <pc:spChg chg="add">
          <ac:chgData name="Courteney Hinkson" userId="ac112dce-3507-4ee2-9773-3552478d86b9" providerId="ADAL" clId="{A5B7C1F7-D9C3-42E3-B0D3-6D48CF847085}" dt="2026-01-15T13:10:19.224" v="2" actId="26606"/>
          <ac:spMkLst>
            <pc:docMk/>
            <pc:sldMk cId="1224661047" sldId="259"/>
            <ac:spMk id="53" creationId="{13A105D4-2907-419E-8223-4C266BA1E5FB}"/>
          </ac:spMkLst>
        </pc:spChg>
        <pc:spChg chg="add">
          <ac:chgData name="Courteney Hinkson" userId="ac112dce-3507-4ee2-9773-3552478d86b9" providerId="ADAL" clId="{A5B7C1F7-D9C3-42E3-B0D3-6D48CF847085}" dt="2026-01-15T13:10:19.224" v="2" actId="26606"/>
          <ac:spMkLst>
            <pc:docMk/>
            <pc:sldMk cId="1224661047" sldId="259"/>
            <ac:spMk id="55" creationId="{1EEE7F17-8E08-4C69-8E22-661908E6DF72}"/>
          </ac:spMkLst>
        </pc:spChg>
        <pc:picChg chg="del">
          <ac:chgData name="Courteney Hinkson" userId="ac112dce-3507-4ee2-9773-3552478d86b9" providerId="ADAL" clId="{A5B7C1F7-D9C3-42E3-B0D3-6D48CF847085}" dt="2026-01-15T13:09:33.494" v="0" actId="478"/>
          <ac:picMkLst>
            <pc:docMk/>
            <pc:sldMk cId="1224661047" sldId="259"/>
            <ac:picMk id="3" creationId="{90BF3828-C608-12B1-1B9C-69781DC491A7}"/>
          </ac:picMkLst>
        </pc:picChg>
        <pc:picChg chg="add">
          <ac:chgData name="Courteney Hinkson" userId="ac112dce-3507-4ee2-9773-3552478d86b9" providerId="ADAL" clId="{A5B7C1F7-D9C3-42E3-B0D3-6D48CF847085}" dt="2026-01-15T13:10:12.835" v="1" actId="22"/>
          <ac:picMkLst>
            <pc:docMk/>
            <pc:sldMk cId="1224661047" sldId="259"/>
            <ac:picMk id="4" creationId="{16FBD53F-978A-8811-17FF-3534F046DACC}"/>
          </ac:picMkLst>
        </pc:picChg>
      </pc:sldChg>
      <pc:sldChg chg="addSp delSp modSp mod setClrOvrMap">
        <pc:chgData name="Courteney Hinkson" userId="ac112dce-3507-4ee2-9773-3552478d86b9" providerId="ADAL" clId="{A5B7C1F7-D9C3-42E3-B0D3-6D48CF847085}" dt="2026-01-15T19:13:01.889" v="49" actId="403"/>
        <pc:sldMkLst>
          <pc:docMk/>
          <pc:sldMk cId="893860700" sldId="261"/>
        </pc:sldMkLst>
        <pc:spChg chg="mod">
          <ac:chgData name="Courteney Hinkson" userId="ac112dce-3507-4ee2-9773-3552478d86b9" providerId="ADAL" clId="{A5B7C1F7-D9C3-42E3-B0D3-6D48CF847085}" dt="2026-01-15T19:12:50.863" v="46" actId="26606"/>
          <ac:spMkLst>
            <pc:docMk/>
            <pc:sldMk cId="893860700" sldId="261"/>
            <ac:spMk id="2" creationId="{0A5B2071-DE08-4E6F-AFED-B74C1C2731F2}"/>
          </ac:spMkLst>
        </pc:spChg>
        <pc:spChg chg="mod">
          <ac:chgData name="Courteney Hinkson" userId="ac112dce-3507-4ee2-9773-3552478d86b9" providerId="ADAL" clId="{A5B7C1F7-D9C3-42E3-B0D3-6D48CF847085}" dt="2026-01-15T19:13:01.889" v="49" actId="403"/>
          <ac:spMkLst>
            <pc:docMk/>
            <pc:sldMk cId="893860700" sldId="261"/>
            <ac:spMk id="3" creationId="{B99415A8-6393-40C6-A1BF-746CE5AB0930}"/>
          </ac:spMkLst>
        </pc:spChg>
        <pc:spChg chg="del">
          <ac:chgData name="Courteney Hinkson" userId="ac112dce-3507-4ee2-9773-3552478d86b9" providerId="ADAL" clId="{A5B7C1F7-D9C3-42E3-B0D3-6D48CF847085}" dt="2026-01-15T19:12:50.863" v="46" actId="26606"/>
          <ac:spMkLst>
            <pc:docMk/>
            <pc:sldMk cId="893860700" sldId="261"/>
            <ac:spMk id="22" creationId="{879A26B8-6C4E-452B-ADD3-ED324A7AB7E8}"/>
          </ac:spMkLst>
        </pc:spChg>
        <pc:spChg chg="del">
          <ac:chgData name="Courteney Hinkson" userId="ac112dce-3507-4ee2-9773-3552478d86b9" providerId="ADAL" clId="{A5B7C1F7-D9C3-42E3-B0D3-6D48CF847085}" dt="2026-01-15T19:12:50.863" v="46" actId="26606"/>
          <ac:spMkLst>
            <pc:docMk/>
            <pc:sldMk cId="893860700" sldId="261"/>
            <ac:spMk id="24" creationId="{9B4167E1-E2B0-4192-8DA2-6967DDFF87A5}"/>
          </ac:spMkLst>
        </pc:spChg>
        <pc:spChg chg="del">
          <ac:chgData name="Courteney Hinkson" userId="ac112dce-3507-4ee2-9773-3552478d86b9" providerId="ADAL" clId="{A5B7C1F7-D9C3-42E3-B0D3-6D48CF847085}" dt="2026-01-15T19:12:50.863" v="46" actId="26606"/>
          <ac:spMkLst>
            <pc:docMk/>
            <pc:sldMk cId="893860700" sldId="261"/>
            <ac:spMk id="26" creationId="{D03E4FEE-2E6A-44AB-B6BA-C1AD0CD6D93B}"/>
          </ac:spMkLst>
        </pc:spChg>
        <pc:spChg chg="del">
          <ac:chgData name="Courteney Hinkson" userId="ac112dce-3507-4ee2-9773-3552478d86b9" providerId="ADAL" clId="{A5B7C1F7-D9C3-42E3-B0D3-6D48CF847085}" dt="2026-01-15T19:12:50.863" v="46" actId="26606"/>
          <ac:spMkLst>
            <pc:docMk/>
            <pc:sldMk cId="893860700" sldId="261"/>
            <ac:spMk id="28" creationId="{0817EB59-13B3-43DA-9B91-A7CC174A6069}"/>
          </ac:spMkLst>
        </pc:spChg>
        <pc:spChg chg="add">
          <ac:chgData name="Courteney Hinkson" userId="ac112dce-3507-4ee2-9773-3552478d86b9" providerId="ADAL" clId="{A5B7C1F7-D9C3-42E3-B0D3-6D48CF847085}" dt="2026-01-15T19:12:50.863" v="46" actId="26606"/>
          <ac:spMkLst>
            <pc:docMk/>
            <pc:sldMk cId="893860700" sldId="261"/>
            <ac:spMk id="33" creationId="{42AC7AAA-F039-4011-98DE-17464A67B2EC}"/>
          </ac:spMkLst>
        </pc:spChg>
        <pc:grpChg chg="add">
          <ac:chgData name="Courteney Hinkson" userId="ac112dce-3507-4ee2-9773-3552478d86b9" providerId="ADAL" clId="{A5B7C1F7-D9C3-42E3-B0D3-6D48CF847085}" dt="2026-01-15T19:12:50.863" v="46" actId="26606"/>
          <ac:grpSpMkLst>
            <pc:docMk/>
            <pc:sldMk cId="893860700" sldId="261"/>
            <ac:grpSpMk id="35" creationId="{85EBB90B-3A54-4B2B-9FA6-7B47E1075FE9}"/>
          </ac:grpSpMkLst>
        </pc:grpChg>
        <pc:picChg chg="mod">
          <ac:chgData name="Courteney Hinkson" userId="ac112dce-3507-4ee2-9773-3552478d86b9" providerId="ADAL" clId="{A5B7C1F7-D9C3-42E3-B0D3-6D48CF847085}" dt="2026-01-15T19:12:50.863" v="46" actId="26606"/>
          <ac:picMkLst>
            <pc:docMk/>
            <pc:sldMk cId="893860700" sldId="261"/>
            <ac:picMk id="17" creationId="{5D888EE7-A238-4995-9EC5-FC2E628BDA7D}"/>
          </ac:picMkLst>
        </pc:picChg>
      </pc:sldChg>
      <pc:sldChg chg="addSp delSp modSp mod setClrOvrMap">
        <pc:chgData name="Courteney Hinkson" userId="ac112dce-3507-4ee2-9773-3552478d86b9" providerId="ADAL" clId="{A5B7C1F7-D9C3-42E3-B0D3-6D48CF847085}" dt="2026-01-15T13:31:00.652" v="36" actId="26606"/>
        <pc:sldMkLst>
          <pc:docMk/>
          <pc:sldMk cId="3233284114" sldId="266"/>
        </pc:sldMkLst>
        <pc:spChg chg="mod">
          <ac:chgData name="Courteney Hinkson" userId="ac112dce-3507-4ee2-9773-3552478d86b9" providerId="ADAL" clId="{A5B7C1F7-D9C3-42E3-B0D3-6D48CF847085}" dt="2026-01-15T13:31:00.652" v="36" actId="26606"/>
          <ac:spMkLst>
            <pc:docMk/>
            <pc:sldMk cId="3233284114" sldId="266"/>
            <ac:spMk id="2" creationId="{1AAD1069-9D4E-47BC-980F-D0CD709BA057}"/>
          </ac:spMkLst>
        </pc:spChg>
        <pc:spChg chg="mod ord">
          <ac:chgData name="Courteney Hinkson" userId="ac112dce-3507-4ee2-9773-3552478d86b9" providerId="ADAL" clId="{A5B7C1F7-D9C3-42E3-B0D3-6D48CF847085}" dt="2026-01-15T13:31:00.652" v="36" actId="26606"/>
          <ac:spMkLst>
            <pc:docMk/>
            <pc:sldMk cId="3233284114" sldId="266"/>
            <ac:spMk id="3" creationId="{D6F9532B-EBC2-44BA-97F2-4F9966000E0D}"/>
          </ac:spMkLst>
        </pc:spChg>
        <pc:spChg chg="add del">
          <ac:chgData name="Courteney Hinkson" userId="ac112dce-3507-4ee2-9773-3552478d86b9" providerId="ADAL" clId="{A5B7C1F7-D9C3-42E3-B0D3-6D48CF847085}" dt="2026-01-15T13:31:00.652" v="36" actId="26606"/>
          <ac:spMkLst>
            <pc:docMk/>
            <pc:sldMk cId="3233284114" sldId="266"/>
            <ac:spMk id="9" creationId="{879A26B8-6C4E-452B-ADD3-ED324A7AB7E8}"/>
          </ac:spMkLst>
        </pc:spChg>
        <pc:spChg chg="add del">
          <ac:chgData name="Courteney Hinkson" userId="ac112dce-3507-4ee2-9773-3552478d86b9" providerId="ADAL" clId="{A5B7C1F7-D9C3-42E3-B0D3-6D48CF847085}" dt="2026-01-15T13:31:00.652" v="36" actId="26606"/>
          <ac:spMkLst>
            <pc:docMk/>
            <pc:sldMk cId="3233284114" sldId="266"/>
            <ac:spMk id="11" creationId="{9B4167E1-E2B0-4192-8DA2-6967DDFF87A5}"/>
          </ac:spMkLst>
        </pc:spChg>
        <pc:spChg chg="add del">
          <ac:chgData name="Courteney Hinkson" userId="ac112dce-3507-4ee2-9773-3552478d86b9" providerId="ADAL" clId="{A5B7C1F7-D9C3-42E3-B0D3-6D48CF847085}" dt="2026-01-15T13:31:00.652" v="36" actId="26606"/>
          <ac:spMkLst>
            <pc:docMk/>
            <pc:sldMk cId="3233284114" sldId="266"/>
            <ac:spMk id="13" creationId="{D03E4FEE-2E6A-44AB-B6BA-C1AD0CD6D93B}"/>
          </ac:spMkLst>
        </pc:spChg>
        <pc:spChg chg="add del">
          <ac:chgData name="Courteney Hinkson" userId="ac112dce-3507-4ee2-9773-3552478d86b9" providerId="ADAL" clId="{A5B7C1F7-D9C3-42E3-B0D3-6D48CF847085}" dt="2026-01-15T13:31:00.652" v="36" actId="26606"/>
          <ac:spMkLst>
            <pc:docMk/>
            <pc:sldMk cId="3233284114" sldId="266"/>
            <ac:spMk id="15" creationId="{0817EB59-13B3-43DA-9B91-A7CC174A6069}"/>
          </ac:spMkLst>
        </pc:spChg>
        <pc:spChg chg="add del">
          <ac:chgData name="Courteney Hinkson" userId="ac112dce-3507-4ee2-9773-3552478d86b9" providerId="ADAL" clId="{A5B7C1F7-D9C3-42E3-B0D3-6D48CF847085}" dt="2026-01-15T13:31:00.652" v="36" actId="26606"/>
          <ac:spMkLst>
            <pc:docMk/>
            <pc:sldMk cId="3233284114" sldId="266"/>
            <ac:spMk id="20" creationId="{1BB56EB9-078F-4952-AC1F-149C7A0AE4D5}"/>
          </ac:spMkLst>
        </pc:spChg>
        <pc:spChg chg="add del">
          <ac:chgData name="Courteney Hinkson" userId="ac112dce-3507-4ee2-9773-3552478d86b9" providerId="ADAL" clId="{A5B7C1F7-D9C3-42E3-B0D3-6D48CF847085}" dt="2026-01-15T13:31:00.652" v="36" actId="26606"/>
          <ac:spMkLst>
            <pc:docMk/>
            <pc:sldMk cId="3233284114" sldId="266"/>
            <ac:spMk id="22" creationId="{7B42427A-0A1F-4A55-8705-D9179F1E0CFB}"/>
          </ac:spMkLst>
        </pc:spChg>
        <pc:picChg chg="mod">
          <ac:chgData name="Courteney Hinkson" userId="ac112dce-3507-4ee2-9773-3552478d86b9" providerId="ADAL" clId="{A5B7C1F7-D9C3-42E3-B0D3-6D48CF847085}" dt="2026-01-15T13:31:00.652" v="36" actId="26606"/>
          <ac:picMkLst>
            <pc:docMk/>
            <pc:sldMk cId="3233284114" sldId="266"/>
            <ac:picMk id="4" creationId="{646405EB-CB3A-48F1-907B-FDC2BD67EA92}"/>
          </ac:picMkLst>
        </pc:picChg>
      </pc:sldChg>
      <pc:sldChg chg="addSp delSp modSp mod setBg setClrOvrMap">
        <pc:chgData name="Courteney Hinkson" userId="ac112dce-3507-4ee2-9773-3552478d86b9" providerId="ADAL" clId="{A5B7C1F7-D9C3-42E3-B0D3-6D48CF847085}" dt="2026-01-15T19:10:43.405" v="45" actId="122"/>
        <pc:sldMkLst>
          <pc:docMk/>
          <pc:sldMk cId="1919227211" sldId="269"/>
        </pc:sldMkLst>
        <pc:spChg chg="mod">
          <ac:chgData name="Courteney Hinkson" userId="ac112dce-3507-4ee2-9773-3552478d86b9" providerId="ADAL" clId="{A5B7C1F7-D9C3-42E3-B0D3-6D48CF847085}" dt="2026-01-15T19:08:35.653" v="44" actId="26606"/>
          <ac:spMkLst>
            <pc:docMk/>
            <pc:sldMk cId="1919227211" sldId="269"/>
            <ac:spMk id="2" creationId="{C4C522E3-AEBA-4826-A512-DC8D58D6E01B}"/>
          </ac:spMkLst>
        </pc:spChg>
        <pc:spChg chg="add del mod">
          <ac:chgData name="Courteney Hinkson" userId="ac112dce-3507-4ee2-9773-3552478d86b9" providerId="ADAL" clId="{A5B7C1F7-D9C3-42E3-B0D3-6D48CF847085}" dt="2026-01-15T19:10:43.405" v="45" actId="122"/>
          <ac:spMkLst>
            <pc:docMk/>
            <pc:sldMk cId="1919227211" sldId="269"/>
            <ac:spMk id="3" creationId="{1D6D01B0-65A1-45CB-9E94-A6452ADCF2C5}"/>
          </ac:spMkLst>
        </pc:spChg>
        <pc:spChg chg="del">
          <ac:chgData name="Courteney Hinkson" userId="ac112dce-3507-4ee2-9773-3552478d86b9" providerId="ADAL" clId="{A5B7C1F7-D9C3-42E3-B0D3-6D48CF847085}" dt="2026-01-15T19:07:40.173" v="37" actId="478"/>
          <ac:spMkLst>
            <pc:docMk/>
            <pc:sldMk cId="1919227211" sldId="269"/>
            <ac:spMk id="5" creationId="{E15ACB27-0C91-4639-9596-6720A5A23A15}"/>
          </ac:spMkLst>
        </pc:spChg>
        <pc:spChg chg="add del">
          <ac:chgData name="Courteney Hinkson" userId="ac112dce-3507-4ee2-9773-3552478d86b9" providerId="ADAL" clId="{A5B7C1F7-D9C3-42E3-B0D3-6D48CF847085}" dt="2026-01-15T19:08:13.727" v="39" actId="26606"/>
          <ac:spMkLst>
            <pc:docMk/>
            <pc:sldMk cId="1919227211" sldId="269"/>
            <ac:spMk id="8" creationId="{1A59258C-AAC2-41CD-973C-7439B122A3FF}"/>
          </ac:spMkLst>
        </pc:spChg>
        <pc:spChg chg="add del">
          <ac:chgData name="Courteney Hinkson" userId="ac112dce-3507-4ee2-9773-3552478d86b9" providerId="ADAL" clId="{A5B7C1F7-D9C3-42E3-B0D3-6D48CF847085}" dt="2026-01-15T19:08:16.579" v="41" actId="26606"/>
          <ac:spMkLst>
            <pc:docMk/>
            <pc:sldMk cId="1919227211" sldId="269"/>
            <ac:spMk id="9" creationId="{75F28DDD-9641-43BA-944D-79B0687051F1}"/>
          </ac:spMkLst>
        </pc:spChg>
        <pc:spChg chg="add del">
          <ac:chgData name="Courteney Hinkson" userId="ac112dce-3507-4ee2-9773-3552478d86b9" providerId="ADAL" clId="{A5B7C1F7-D9C3-42E3-B0D3-6D48CF847085}" dt="2026-01-15T19:08:13.727" v="39" actId="26606"/>
          <ac:spMkLst>
            <pc:docMk/>
            <pc:sldMk cId="1919227211" sldId="269"/>
            <ac:spMk id="10" creationId="{54516B72-0116-42B2-82A2-B11218A36636}"/>
          </ac:spMkLst>
        </pc:spChg>
        <pc:spChg chg="add del">
          <ac:chgData name="Courteney Hinkson" userId="ac112dce-3507-4ee2-9773-3552478d86b9" providerId="ADAL" clId="{A5B7C1F7-D9C3-42E3-B0D3-6D48CF847085}" dt="2026-01-15T19:08:16.579" v="41" actId="26606"/>
          <ac:spMkLst>
            <pc:docMk/>
            <pc:sldMk cId="1919227211" sldId="269"/>
            <ac:spMk id="11" creationId="{32AA2954-062E-4B72-A97B-0B066FB156D8}"/>
          </ac:spMkLst>
        </pc:spChg>
        <pc:spChg chg="add del">
          <ac:chgData name="Courteney Hinkson" userId="ac112dce-3507-4ee2-9773-3552478d86b9" providerId="ADAL" clId="{A5B7C1F7-D9C3-42E3-B0D3-6D48CF847085}" dt="2026-01-15T19:08:13.727" v="39" actId="26606"/>
          <ac:spMkLst>
            <pc:docMk/>
            <pc:sldMk cId="1919227211" sldId="269"/>
            <ac:spMk id="12" creationId="{7CDB507F-21B7-4C27-B0FC-D9C465C6DB44}"/>
          </ac:spMkLst>
        </pc:spChg>
        <pc:spChg chg="add del">
          <ac:chgData name="Courteney Hinkson" userId="ac112dce-3507-4ee2-9773-3552478d86b9" providerId="ADAL" clId="{A5B7C1F7-D9C3-42E3-B0D3-6D48CF847085}" dt="2026-01-15T19:08:16.579" v="41" actId="26606"/>
          <ac:spMkLst>
            <pc:docMk/>
            <pc:sldMk cId="1919227211" sldId="269"/>
            <ac:spMk id="13" creationId="{10CA29A6-E0B1-40CD-ADF7-7B8E932A3222}"/>
          </ac:spMkLst>
        </pc:spChg>
        <pc:spChg chg="add del">
          <ac:chgData name="Courteney Hinkson" userId="ac112dce-3507-4ee2-9773-3552478d86b9" providerId="ADAL" clId="{A5B7C1F7-D9C3-42E3-B0D3-6D48CF847085}" dt="2026-01-15T19:08:13.727" v="39" actId="26606"/>
          <ac:spMkLst>
            <pc:docMk/>
            <pc:sldMk cId="1919227211" sldId="269"/>
            <ac:spMk id="14" creationId="{7AB1AE17-B7A3-4363-95CD-25441E2FF1F3}"/>
          </ac:spMkLst>
        </pc:spChg>
        <pc:spChg chg="add del">
          <ac:chgData name="Courteney Hinkson" userId="ac112dce-3507-4ee2-9773-3552478d86b9" providerId="ADAL" clId="{A5B7C1F7-D9C3-42E3-B0D3-6D48CF847085}" dt="2026-01-15T19:08:16.579" v="41" actId="26606"/>
          <ac:spMkLst>
            <pc:docMk/>
            <pc:sldMk cId="1919227211" sldId="269"/>
            <ac:spMk id="15" creationId="{8DD5F866-AD72-475A-B6C6-54E4577D4AAC}"/>
          </ac:spMkLst>
        </pc:spChg>
        <pc:spChg chg="add del">
          <ac:chgData name="Courteney Hinkson" userId="ac112dce-3507-4ee2-9773-3552478d86b9" providerId="ADAL" clId="{A5B7C1F7-D9C3-42E3-B0D3-6D48CF847085}" dt="2026-01-15T19:08:16.579" v="41" actId="26606"/>
          <ac:spMkLst>
            <pc:docMk/>
            <pc:sldMk cId="1919227211" sldId="269"/>
            <ac:spMk id="17" creationId="{C02BAD4C-6EA9-4F10-92D4-A1C8C53DAEE4}"/>
          </ac:spMkLst>
        </pc:spChg>
        <pc:graphicFrameChg chg="add del">
          <ac:chgData name="Courteney Hinkson" userId="ac112dce-3507-4ee2-9773-3552478d86b9" providerId="ADAL" clId="{A5B7C1F7-D9C3-42E3-B0D3-6D48CF847085}" dt="2026-01-15T19:08:16.579" v="41" actId="26606"/>
          <ac:graphicFrameMkLst>
            <pc:docMk/>
            <pc:sldMk cId="1919227211" sldId="269"/>
            <ac:graphicFrameMk id="16" creationId="{E36726A2-B7F5-60DF-F9BE-B6086A4CAF29}"/>
          </ac:graphicFrameMkLst>
        </pc:graphicFrameChg>
        <pc:graphicFrameChg chg="add del mod">
          <ac:chgData name="Courteney Hinkson" userId="ac112dce-3507-4ee2-9773-3552478d86b9" providerId="ADAL" clId="{A5B7C1F7-D9C3-42E3-B0D3-6D48CF847085}" dt="2026-01-15T19:08:35.653" v="44" actId="26606"/>
          <ac:graphicFrameMkLst>
            <pc:docMk/>
            <pc:sldMk cId="1919227211" sldId="269"/>
            <ac:graphicFrameMk id="19" creationId="{4F0304FB-196A-5AE6-8723-68655863BBAA}"/>
          </ac:graphicFrameMkLst>
        </pc:graphicFrameChg>
        <pc:picChg chg="del">
          <ac:chgData name="Courteney Hinkson" userId="ac112dce-3507-4ee2-9773-3552478d86b9" providerId="ADAL" clId="{A5B7C1F7-D9C3-42E3-B0D3-6D48CF847085}" dt="2026-01-15T13:12:27.391" v="3" actId="478"/>
          <ac:picMkLst>
            <pc:docMk/>
            <pc:sldMk cId="1919227211" sldId="269"/>
            <ac:picMk id="7" creationId="{275B9173-5EB2-F457-A24E-FB12464ACE15}"/>
          </ac:picMkLst>
        </pc:picChg>
      </pc:sldChg>
      <pc:sldChg chg="modSp mod">
        <pc:chgData name="Courteney Hinkson" userId="ac112dce-3507-4ee2-9773-3552478d86b9" providerId="ADAL" clId="{A5B7C1F7-D9C3-42E3-B0D3-6D48CF847085}" dt="2026-01-15T13:23:14.750" v="21" actId="27918"/>
        <pc:sldMkLst>
          <pc:docMk/>
          <pc:sldMk cId="3088397104" sldId="270"/>
        </pc:sldMkLst>
        <pc:graphicFrameChg chg="mod">
          <ac:chgData name="Courteney Hinkson" userId="ac112dce-3507-4ee2-9773-3552478d86b9" providerId="ADAL" clId="{A5B7C1F7-D9C3-42E3-B0D3-6D48CF847085}" dt="2026-01-15T13:12:58.812" v="5" actId="20577"/>
          <ac:graphicFrameMkLst>
            <pc:docMk/>
            <pc:sldMk cId="3088397104" sldId="270"/>
            <ac:graphicFrameMk id="6" creationId="{3A50EA4D-7A73-46AF-AF4A-D88D6619677B}"/>
          </ac:graphicFrameMkLst>
        </pc:graphicFrameChg>
      </pc:sldChg>
    </pc:docChg>
  </pc:docChgLst>
  <pc:docChgLst>
    <pc:chgData name="Courteney Hinkson" userId="ac112dce-3507-4ee2-9773-3552478d86b9" providerId="ADAL" clId="{77A516AE-F82B-4CDB-BFD8-679B1CD417C4}"/>
    <pc:docChg chg="custSel modSld">
      <pc:chgData name="Courteney Hinkson" userId="ac112dce-3507-4ee2-9773-3552478d86b9" providerId="ADAL" clId="{77A516AE-F82B-4CDB-BFD8-679B1CD417C4}" dt="2025-01-03T18:41:29.552" v="66" actId="27636"/>
      <pc:docMkLst>
        <pc:docMk/>
      </pc:docMkLst>
      <pc:sldChg chg="modSp mod">
        <pc:chgData name="Courteney Hinkson" userId="ac112dce-3507-4ee2-9773-3552478d86b9" providerId="ADAL" clId="{77A516AE-F82B-4CDB-BFD8-679B1CD417C4}" dt="2025-01-03T18:41:29.552" v="66" actId="27636"/>
        <pc:sldMkLst>
          <pc:docMk/>
          <pc:sldMk cId="550262132" sldId="267"/>
        </pc:sldMkLst>
      </pc:sldChg>
      <pc:sldChg chg="modSp mod">
        <pc:chgData name="Courteney Hinkson" userId="ac112dce-3507-4ee2-9773-3552478d86b9" providerId="ADAL" clId="{77A516AE-F82B-4CDB-BFD8-679B1CD417C4}" dt="2025-01-03T18:35:43.907" v="46" actId="27918"/>
        <pc:sldMkLst>
          <pc:docMk/>
          <pc:sldMk cId="3088397104" sldId="270"/>
        </pc:sldMkLst>
      </pc:sldChg>
    </pc:docChg>
  </pc:docChgLst>
  <pc:docChgLst>
    <pc:chgData name="Courteney Hinkson" userId="ac112dce-3507-4ee2-9773-3552478d86b9" providerId="ADAL" clId="{08169E39-8206-40F4-BE70-9C77FF749112}"/>
    <pc:docChg chg="modSld">
      <pc:chgData name="Courteney Hinkson" userId="ac112dce-3507-4ee2-9773-3552478d86b9" providerId="ADAL" clId="{08169E39-8206-40F4-BE70-9C77FF749112}" dt="2025-01-23T13:43:10.900" v="1" actId="27918"/>
      <pc:docMkLst>
        <pc:docMk/>
      </pc:docMkLst>
      <pc:sldChg chg="mod">
        <pc:chgData name="Courteney Hinkson" userId="ac112dce-3507-4ee2-9773-3552478d86b9" providerId="ADAL" clId="{08169E39-8206-40F4-BE70-9C77FF749112}" dt="2025-01-23T13:43:10.900" v="1" actId="27918"/>
        <pc:sldMkLst>
          <pc:docMk/>
          <pc:sldMk cId="3088397104" sldId="27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Fall 2025 Grade Distributions</a:t>
            </a:r>
          </a:p>
        </c:rich>
      </c:tx>
      <c:layout>
        <c:manualLayout>
          <c:xMode val="edge"/>
          <c:yMode val="edge"/>
          <c:x val="0.3055427861414507"/>
          <c:y val="3.24640319580854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Honors Biology</c:v>
                </c:pt>
                <c:pt idx="1">
                  <c:v>Honors Chemistry</c:v>
                </c:pt>
                <c:pt idx="2">
                  <c:v>AP Physics 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147</c:v>
                </c:pt>
                <c:pt idx="1">
                  <c:v>138</c:v>
                </c:pt>
                <c:pt idx="2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16-4D08-93A8-A1EF59E329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Honors Biology</c:v>
                </c:pt>
                <c:pt idx="1">
                  <c:v>Honors Chemistry</c:v>
                </c:pt>
                <c:pt idx="2">
                  <c:v>AP Physics 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83</c:v>
                </c:pt>
                <c:pt idx="1">
                  <c:v>86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16-4D08-93A8-A1EF59E329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Honors Biology</c:v>
                </c:pt>
                <c:pt idx="1">
                  <c:v>Honors Chemistry</c:v>
                </c:pt>
                <c:pt idx="2">
                  <c:v>AP Physics 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15</c:v>
                </c:pt>
                <c:pt idx="1">
                  <c:v>18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16-4D08-93A8-A1EF59E329C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Honors Biology</c:v>
                </c:pt>
                <c:pt idx="1">
                  <c:v>Honors Chemistry</c:v>
                </c:pt>
                <c:pt idx="2">
                  <c:v>AP Physics 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8</c:v>
                </c:pt>
                <c:pt idx="1">
                  <c:v>11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16-4D08-93A8-A1EF59E329C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Honors Biology</c:v>
                </c:pt>
                <c:pt idx="1">
                  <c:v>Honors Chemistry</c:v>
                </c:pt>
                <c:pt idx="2">
                  <c:v>AP Physics 1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16-4D08-93A8-A1EF59E32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2576415"/>
        <c:axId val="1072573919"/>
      </c:barChart>
      <c:catAx>
        <c:axId val="107257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573919"/>
        <c:crosses val="autoZero"/>
        <c:auto val="1"/>
        <c:lblAlgn val="ctr"/>
        <c:lblOffset val="100"/>
        <c:noMultiLvlLbl val="0"/>
      </c:catAx>
      <c:valAx>
        <c:axId val="1072573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Students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576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ssiterstem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45B7-9483-485B-8233-853B0211E9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Schedule for success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769FF-AC55-47D9-9446-3FB27A1DD0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Lassiter high school – science department</a:t>
            </a:r>
          </a:p>
        </p:txBody>
      </p:sp>
    </p:spTree>
    <p:extLst>
      <p:ext uri="{BB962C8B-B14F-4D97-AF65-F5344CB8AC3E}">
        <p14:creationId xmlns:p14="http://schemas.microsoft.com/office/powerpoint/2010/main" val="4146250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1B85-F2E7-437B-91AA-A34D0871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Advice from current honors &amp; ap students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546BE-2C93-444B-975A-E5B1AC2B1518}"/>
              </a:ext>
            </a:extLst>
          </p:cNvPr>
          <p:cNvSpPr txBox="1">
            <a:spLocks/>
          </p:cNvSpPr>
          <p:nvPr/>
        </p:nvSpPr>
        <p:spPr>
          <a:xfrm>
            <a:off x="513522" y="1953473"/>
            <a:ext cx="4191000" cy="4799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Must do homework!</a:t>
            </a:r>
          </a:p>
          <a:p>
            <a:r>
              <a:rPr lang="en-US" sz="2400" dirty="0"/>
              <a:t>Be organized! Keep all papers and have a system.</a:t>
            </a:r>
          </a:p>
          <a:p>
            <a:r>
              <a:rPr lang="en-US" sz="2400" dirty="0"/>
              <a:t>Study on a regular basis – do not try to cram before the tests. </a:t>
            </a:r>
          </a:p>
          <a:p>
            <a:r>
              <a:rPr lang="en-US" sz="2400" dirty="0"/>
              <a:t>Pay attention in class</a:t>
            </a:r>
          </a:p>
          <a:p>
            <a:r>
              <a:rPr lang="en-US" sz="2400" dirty="0"/>
              <a:t>Take good notes</a:t>
            </a:r>
          </a:p>
          <a:p>
            <a:r>
              <a:rPr lang="en-US" sz="2400" dirty="0"/>
              <a:t>Don’t get behind! </a:t>
            </a:r>
          </a:p>
          <a:p>
            <a:r>
              <a:rPr lang="en-US" sz="2400" dirty="0"/>
              <a:t>Ask questions if you do not understand!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33A660-7104-45F5-A9B2-6CEAF3E1751B}"/>
              </a:ext>
            </a:extLst>
          </p:cNvPr>
          <p:cNvSpPr txBox="1">
            <a:spLocks/>
          </p:cNvSpPr>
          <p:nvPr/>
        </p:nvSpPr>
        <p:spPr>
          <a:xfrm>
            <a:off x="4781552" y="1945403"/>
            <a:ext cx="4114800" cy="51420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If you know you are going to be out, talk to teacher ahead of time. </a:t>
            </a:r>
          </a:p>
          <a:p>
            <a:r>
              <a:rPr lang="en-US" sz="2600" dirty="0"/>
              <a:t>Get extra help during help sessions or during ASE</a:t>
            </a:r>
          </a:p>
          <a:p>
            <a:r>
              <a:rPr lang="en-US" sz="2600" dirty="0"/>
              <a:t>Don’t expect reviews to be identical to tests!</a:t>
            </a:r>
          </a:p>
          <a:p>
            <a:r>
              <a:rPr lang="en-US" sz="2600" dirty="0"/>
              <a:t>Tests are more critical thinking – less definitions.</a:t>
            </a:r>
          </a:p>
          <a:p>
            <a:r>
              <a:rPr lang="en-US" sz="2600" dirty="0"/>
              <a:t>Use the resources and coursework on CTLS</a:t>
            </a:r>
          </a:p>
          <a:p>
            <a:r>
              <a:rPr lang="en-US" sz="2600" dirty="0"/>
              <a:t>Keep an agenda and/or calendar. </a:t>
            </a:r>
          </a:p>
          <a:p>
            <a:endParaRPr lang="en-US" sz="2400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EA68D58-FFBA-4EA5-9DC8-38254B9EA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8522036" y="2863076"/>
            <a:ext cx="3610764" cy="2708072"/>
          </a:xfrm>
        </p:spPr>
      </p:pic>
    </p:spTree>
    <p:extLst>
      <p:ext uri="{BB962C8B-B14F-4D97-AF65-F5344CB8AC3E}">
        <p14:creationId xmlns:p14="http://schemas.microsoft.com/office/powerpoint/2010/main" val="550262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E9680-F0E0-4988-A36D-9BBADA803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578" y="575815"/>
            <a:ext cx="10993549" cy="120265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B6CB98-318B-4D2A-AAAE-7975CE54B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/>
              <a:t>Lauren Jackson- lauren.jackson2@cobbk12.org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2F57C917-567B-4E7D-9270-A5A9C7F5F1FA}"/>
              </a:ext>
            </a:extLst>
          </p:cNvPr>
          <p:cNvSpPr txBox="1">
            <a:spLocks/>
          </p:cNvSpPr>
          <p:nvPr/>
        </p:nvSpPr>
        <p:spPr>
          <a:xfrm>
            <a:off x="581194" y="1944420"/>
            <a:ext cx="10993546" cy="5174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Courteney Hinkson- Courteney.Hinkson@cobbk12.org</a:t>
            </a:r>
          </a:p>
        </p:txBody>
      </p:sp>
    </p:spTree>
    <p:extLst>
      <p:ext uri="{BB962C8B-B14F-4D97-AF65-F5344CB8AC3E}">
        <p14:creationId xmlns:p14="http://schemas.microsoft.com/office/powerpoint/2010/main" val="310253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46E34E1-B02F-482E-89F3-EBE25579B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8CB569-04D1-48E8-B481-E5ED93232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903E36-6DF4-4139-9B9A-3E7B71025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39F387-8D08-4ACA-9F1D-F614E3A22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6BDBF07-1A28-45F1-9EA6-1B337166D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39B33A-95F6-4FFA-9E64-4AA8C4DC4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033" y="4020816"/>
            <a:ext cx="11293434" cy="2296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1E8A1-BD70-445C-BBA3-ACF232CE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020816"/>
            <a:ext cx="10993549" cy="14750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ADVANCED SCIENCE AT LASSITER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A254D7-1D9E-488F-B8F3-2359B1A26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199"/>
            <a:ext cx="5608482" cy="94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A178CB-16DF-49C1-A256-0EC9C3E77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3934" y="453643"/>
            <a:ext cx="5591533" cy="9855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 descr="A person using a device to check his blood pressure&#10;&#10;Description automatically generated">
            <a:extLst>
              <a:ext uri="{FF2B5EF4-FFF2-40B4-BE49-F238E27FC236}">
                <a16:creationId xmlns:a16="http://schemas.microsoft.com/office/drawing/2014/main" id="{F5BE01B2-0C18-4424-AFFC-7EF7A77A5F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6" b="-3"/>
          <a:stretch/>
        </p:blipFill>
        <p:spPr>
          <a:xfrm rot="5400000">
            <a:off x="183449" y="899471"/>
            <a:ext cx="3279644" cy="27534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7A0F38-E7E2-4A90-A1A4-565B290C97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0147"/>
          <a:stretch/>
        </p:blipFill>
        <p:spPr>
          <a:xfrm>
            <a:off x="3308375" y="636397"/>
            <a:ext cx="2746641" cy="3279644"/>
          </a:xfrm>
          <a:prstGeom prst="rect">
            <a:avLst/>
          </a:prstGeom>
        </p:spPr>
      </p:pic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E735A43-6731-4672-9EB3-C54A4F462E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10441"/>
          <a:stretch/>
        </p:blipFill>
        <p:spPr>
          <a:xfrm>
            <a:off x="6153934" y="636397"/>
            <a:ext cx="2746641" cy="3279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C4EDFE-454A-46C2-A320-F20CCFB814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1" b="-5"/>
          <a:stretch/>
        </p:blipFill>
        <p:spPr>
          <a:xfrm rot="5400000">
            <a:off x="8733002" y="902898"/>
            <a:ext cx="3279644" cy="274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9282F36-261B-49B3-8CA9-FB857C475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87215C3-3B83-4BE7-9213-26E084BD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3A105D4-2907-419E-8223-4C266BA1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BD53F-978A-8811-17FF-3534F046D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65" y="599724"/>
            <a:ext cx="7879276" cy="5200321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6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522E3-AEBA-4826-A512-DC8D58D6E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Lassiter STEM Academy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D01B0-65A1-45CB-9E94-A6452ADCF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66900"/>
            <a:ext cx="11029783" cy="47625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hlinkClick r:id="rId2"/>
              </a:rPr>
              <a:t>www.lassiterstem.org</a:t>
            </a:r>
            <a:r>
              <a:rPr lang="en-US" sz="3200" dirty="0"/>
              <a:t> </a:t>
            </a:r>
          </a:p>
          <a:p>
            <a:pPr algn="ctr"/>
            <a:r>
              <a:rPr lang="en-US" sz="3200" dirty="0"/>
              <a:t>National, State, and District Certification</a:t>
            </a:r>
          </a:p>
          <a:p>
            <a:pPr algn="ctr"/>
            <a:r>
              <a:rPr lang="en-US" sz="3200" dirty="0"/>
              <a:t>STEM Academy Pathways</a:t>
            </a:r>
          </a:p>
          <a:p>
            <a:pPr lvl="1" algn="ctr"/>
            <a:r>
              <a:rPr lang="en-US" sz="2800" dirty="0"/>
              <a:t>Biomedical Science</a:t>
            </a:r>
          </a:p>
          <a:p>
            <a:pPr lvl="1" algn="ctr"/>
            <a:r>
              <a:rPr lang="en-US" sz="2800" dirty="0"/>
              <a:t>Engineering</a:t>
            </a:r>
          </a:p>
          <a:p>
            <a:pPr algn="ctr"/>
            <a:r>
              <a:rPr lang="en-US" sz="3200" dirty="0"/>
              <a:t>Problem-based curriculum</a:t>
            </a:r>
          </a:p>
          <a:p>
            <a:pPr algn="ctr"/>
            <a:r>
              <a:rPr lang="en-US" sz="3200" dirty="0"/>
              <a:t>Application past due</a:t>
            </a:r>
            <a:r>
              <a:rPr lang="en-US" sz="3000" dirty="0"/>
              <a:t> (email Mrs. Jackson)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922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24B6F-7B18-4EBF-81E0-39DA3EAC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successful honors science students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48D04A-B18A-4669-86FA-1F7C104C4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766092E1-7F97-47D8-9A6E-9DA9DF140D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" b="-1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0819C-00A9-4D99-81D7-A45D823DC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864" y="2180496"/>
            <a:ext cx="5774535" cy="4301584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Passion for science</a:t>
            </a:r>
          </a:p>
          <a:p>
            <a:r>
              <a:rPr lang="en-US" sz="3000" dirty="0"/>
              <a:t>Enjoys learning through inquiry</a:t>
            </a:r>
          </a:p>
          <a:p>
            <a:r>
              <a:rPr lang="en-US" sz="3000" dirty="0"/>
              <a:t>Effective study skills</a:t>
            </a:r>
          </a:p>
          <a:p>
            <a:r>
              <a:rPr lang="en-US" sz="3000" dirty="0"/>
              <a:t>Strong time management skills</a:t>
            </a:r>
          </a:p>
          <a:p>
            <a:r>
              <a:rPr lang="en-US" sz="3000" dirty="0"/>
              <a:t>Consistent with discipline</a:t>
            </a:r>
          </a:p>
          <a:p>
            <a:r>
              <a:rPr lang="en-US" sz="3000" dirty="0"/>
              <a:t>Willingness to persevere</a:t>
            </a:r>
          </a:p>
          <a:p>
            <a:r>
              <a:rPr lang="en-US" sz="3000" dirty="0"/>
              <a:t>Communicates ideas clearly</a:t>
            </a:r>
          </a:p>
          <a:p>
            <a:r>
              <a:rPr lang="en-US" sz="3000" dirty="0"/>
              <a:t>Enthusiasm for working with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1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2AC7AAA-F039-4011-98DE-17464A67B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B2071-DE08-4E6F-AFED-B74C1C273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Benefits of an advanced course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5EBB90B-3A54-4B2B-9FA6-7B47E1075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04116F5-E398-4593-B279-7099177A0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1AD6AE-28AC-4C67-A749-1BC18D86C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22DC0F-D6EF-4A88-9742-855D48E4E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415A8-6393-40C6-A1BF-746CE5AB0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7225074" cy="396226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More challenging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More labs and hands-on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Smaller class sizes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Honors credit/quality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More elective science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Students learn more rigorous analysis skills</a:t>
            </a:r>
          </a:p>
          <a:p>
            <a:endParaRPr lang="en-US" dirty="0"/>
          </a:p>
        </p:txBody>
      </p:sp>
      <p:pic>
        <p:nvPicPr>
          <p:cNvPr id="17" name="Picture 16" descr="A picture containing person, indoor, ceiling, preparing&#10;&#10;Description automatically generated">
            <a:extLst>
              <a:ext uri="{FF2B5EF4-FFF2-40B4-BE49-F238E27FC236}">
                <a16:creationId xmlns:a16="http://schemas.microsoft.com/office/drawing/2014/main" id="{5D888EE7-A238-4995-9EC5-FC2E628BDA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772" r="11339"/>
          <a:stretch>
            <a:fillRect/>
          </a:stretch>
        </p:blipFill>
        <p:spPr>
          <a:xfrm>
            <a:off x="8042147" y="600075"/>
            <a:ext cx="3695828" cy="57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6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B519A-9A31-46AA-B19D-4B6E75891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21" y="960723"/>
            <a:ext cx="4968489" cy="106111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Realities of an advanced course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76A72-E06D-4B91-88F8-86231E800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421" y="2069737"/>
            <a:ext cx="4981189" cy="420433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Faster Paced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Everything is assessed, even labs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Students must learn to manage time and set priorities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No late work is accepted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Homework is part of learning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Assessments include application**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BD2E09-7845-4A3C-BF55-526D5FCA5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471493" y="1578929"/>
            <a:ext cx="4945656" cy="37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08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EE6A-F178-4852-845D-28C24A84C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AP and Honors Grade Distribution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A50EA4D-7A73-46AF-AF4A-D88D66196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4536616"/>
              </p:ext>
            </p:extLst>
          </p:nvPr>
        </p:nvGraphicFramePr>
        <p:xfrm>
          <a:off x="1107440" y="2022474"/>
          <a:ext cx="9652000" cy="4601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839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D1069-9D4E-47BC-980F-D0CD709B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21" y="960722"/>
            <a:ext cx="4968489" cy="123116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Schedule for success - science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9532B-EBC2-44BA-97F2-4F9966000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2254102"/>
            <a:ext cx="5402103" cy="365034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Trust the middle school science teacher recommendations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Ask questions if you have them</a:t>
            </a:r>
          </a:p>
          <a:p>
            <a:r>
              <a:rPr lang="en-US" sz="2800" dirty="0">
                <a:solidFill>
                  <a:srgbClr val="FFFFFF"/>
                </a:solidFill>
              </a:rPr>
              <a:t>Reach out to MS teachers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Reach out to MS counselors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Reach out to LHS counselors</a:t>
            </a:r>
          </a:p>
        </p:txBody>
      </p:sp>
      <p:pic>
        <p:nvPicPr>
          <p:cNvPr id="4" name="Picture 3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646405EB-CB3A-48F1-907B-FDC2BD67E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471493" y="1578929"/>
            <a:ext cx="4945656" cy="37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84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">
  <a:themeElements>
    <a:clrScheme name="Custom 18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E5C243"/>
      </a:accent2>
      <a:accent3>
        <a:srgbClr val="E5C243"/>
      </a:accent3>
      <a:accent4>
        <a:srgbClr val="000000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940</TotalTime>
  <Words>324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Wingdings 2</vt:lpstr>
      <vt:lpstr>Dividend</vt:lpstr>
      <vt:lpstr>Schedule for success</vt:lpstr>
      <vt:lpstr>ADVANCED SCIENCE AT LASSITER</vt:lpstr>
      <vt:lpstr>PowerPoint Presentation</vt:lpstr>
      <vt:lpstr>Lassiter STEM Academy</vt:lpstr>
      <vt:lpstr>successful honors science students</vt:lpstr>
      <vt:lpstr>Benefits of an advanced course</vt:lpstr>
      <vt:lpstr>Realities of an advanced course</vt:lpstr>
      <vt:lpstr>AP and Honors Grade Distribution</vt:lpstr>
      <vt:lpstr>Schedule for success - science</vt:lpstr>
      <vt:lpstr>Advice from current honors &amp; ap students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Schedule for success</dc:title>
  <dc:creator>Meredith Koester</dc:creator>
  <cp:lastModifiedBy>Courteney Hinkson</cp:lastModifiedBy>
  <cp:revision>10</cp:revision>
  <dcterms:created xsi:type="dcterms:W3CDTF">2022-01-19T15:01:42Z</dcterms:created>
  <dcterms:modified xsi:type="dcterms:W3CDTF">2026-01-15T19:13:08Z</dcterms:modified>
</cp:coreProperties>
</file>